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2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11694-D007-D745-BF4C-9E46E7CA456D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E1C2F718-066C-6F47-BA99-D514BC0EF14B}">
      <dgm:prSet phldrT="[Текст]"/>
      <dgm:spPr/>
      <dgm:t>
        <a:bodyPr/>
        <a:lstStyle/>
        <a:p>
          <a:r>
            <a:rPr lang="ru-RU" dirty="0" smtClean="0"/>
            <a:t>человек</a:t>
          </a:r>
          <a:endParaRPr lang="ru-RU" dirty="0"/>
        </a:p>
      </dgm:t>
    </dgm:pt>
    <dgm:pt modelId="{7D7A74FF-B76A-6841-9FAA-0CEE7805487C}" type="parTrans" cxnId="{E970224F-508F-BD40-9773-EE304BC9AC20}">
      <dgm:prSet/>
      <dgm:spPr/>
    </dgm:pt>
    <dgm:pt modelId="{1676872A-582C-3042-AB82-120C5F1219B5}" type="sibTrans" cxnId="{E970224F-508F-BD40-9773-EE304BC9AC20}">
      <dgm:prSet/>
      <dgm:spPr/>
    </dgm:pt>
    <dgm:pt modelId="{CB6BDBFA-BBB8-434A-9D00-09B2F2D85EE9}">
      <dgm:prSet phldrT="[Текст]"/>
      <dgm:spPr/>
      <dgm:t>
        <a:bodyPr/>
        <a:lstStyle/>
        <a:p>
          <a:r>
            <a:rPr lang="ru-RU" dirty="0" smtClean="0"/>
            <a:t>пространство</a:t>
          </a:r>
          <a:endParaRPr lang="ru-RU" dirty="0"/>
        </a:p>
      </dgm:t>
    </dgm:pt>
    <dgm:pt modelId="{2AD5E47F-5CEF-0844-B8EB-2B2B87D9767F}" type="parTrans" cxnId="{692A3AF2-9EC8-4B44-9E72-74DA06DD0330}">
      <dgm:prSet/>
      <dgm:spPr/>
    </dgm:pt>
    <dgm:pt modelId="{B7EF3741-1692-5B40-93D1-DB43185F0B70}" type="sibTrans" cxnId="{692A3AF2-9EC8-4B44-9E72-74DA06DD0330}">
      <dgm:prSet/>
      <dgm:spPr/>
    </dgm:pt>
    <dgm:pt modelId="{0995D1C4-1E83-3545-A8A9-A9B270344F41}">
      <dgm:prSet phldrT="[Текст]"/>
      <dgm:spPr/>
      <dgm:t>
        <a:bodyPr/>
        <a:lstStyle/>
        <a:p>
          <a:r>
            <a:rPr lang="ru-RU" dirty="0" smtClean="0"/>
            <a:t>время</a:t>
          </a:r>
          <a:endParaRPr lang="ru-RU" dirty="0"/>
        </a:p>
      </dgm:t>
    </dgm:pt>
    <dgm:pt modelId="{DBBB29B6-5206-BE43-A316-2478CF57C484}" type="parTrans" cxnId="{B54F7688-1E40-0540-90DA-7986AC4B2A60}">
      <dgm:prSet/>
      <dgm:spPr/>
    </dgm:pt>
    <dgm:pt modelId="{23776C1A-EF1F-D547-9E7A-C5DF644DDD63}" type="sibTrans" cxnId="{B54F7688-1E40-0540-90DA-7986AC4B2A60}">
      <dgm:prSet/>
      <dgm:spPr/>
    </dgm:pt>
    <dgm:pt modelId="{EEF15BC1-F540-9847-BE38-7F31C2C3F852}" type="pres">
      <dgm:prSet presAssocID="{6C611694-D007-D745-BF4C-9E46E7CA456D}" presName="compositeShape" presStyleCnt="0">
        <dgm:presLayoutVars>
          <dgm:dir/>
          <dgm:resizeHandles/>
        </dgm:presLayoutVars>
      </dgm:prSet>
      <dgm:spPr/>
    </dgm:pt>
    <dgm:pt modelId="{2AACF5CC-3684-6A4C-9DD9-355BBD1C7942}" type="pres">
      <dgm:prSet presAssocID="{6C611694-D007-D745-BF4C-9E46E7CA456D}" presName="pyramid" presStyleLbl="node1" presStyleIdx="0" presStyleCnt="1"/>
      <dgm:spPr/>
    </dgm:pt>
    <dgm:pt modelId="{C8A11740-CC21-184A-A449-AA98AC0504EA}" type="pres">
      <dgm:prSet presAssocID="{6C611694-D007-D745-BF4C-9E46E7CA456D}" presName="theList" presStyleCnt="0"/>
      <dgm:spPr/>
    </dgm:pt>
    <dgm:pt modelId="{39D16047-36FF-9F42-975F-8612E3CC6399}" type="pres">
      <dgm:prSet presAssocID="{E1C2F718-066C-6F47-BA99-D514BC0EF14B}" presName="aNode" presStyleLbl="fgAcc1" presStyleIdx="0" presStyleCnt="3" custLinFactY="-29971" custLinFactNeighborX="-53883" custLinFactNeighborY="-100000">
        <dgm:presLayoutVars>
          <dgm:bulletEnabled val="1"/>
        </dgm:presLayoutVars>
      </dgm:prSet>
      <dgm:spPr/>
    </dgm:pt>
    <dgm:pt modelId="{67275FFA-7476-744A-BF3B-D6613D09951C}" type="pres">
      <dgm:prSet presAssocID="{E1C2F718-066C-6F47-BA99-D514BC0EF14B}" presName="aSpace" presStyleCnt="0"/>
      <dgm:spPr/>
    </dgm:pt>
    <dgm:pt modelId="{1044BE51-48C0-054C-AD5C-174F53481641}" type="pres">
      <dgm:prSet presAssocID="{CB6BDBFA-BBB8-434A-9D00-09B2F2D85EE9}" presName="aNode" presStyleLbl="fgAcc1" presStyleIdx="1" presStyleCnt="3" custLinFactX="-22290" custLinFactY="162565" custLinFactNeighborX="-100000" custLinFactNeighborY="200000">
        <dgm:presLayoutVars>
          <dgm:bulletEnabled val="1"/>
        </dgm:presLayoutVars>
      </dgm:prSet>
      <dgm:spPr/>
    </dgm:pt>
    <dgm:pt modelId="{19E7C12B-1DD1-BA46-9372-C625C9B7C30C}" type="pres">
      <dgm:prSet presAssocID="{CB6BDBFA-BBB8-434A-9D00-09B2F2D85EE9}" presName="aSpace" presStyleCnt="0"/>
      <dgm:spPr/>
    </dgm:pt>
    <dgm:pt modelId="{52E19382-1719-7542-9D7C-711914C43E83}" type="pres">
      <dgm:prSet presAssocID="{0995D1C4-1E83-3545-A8A9-A9B270344F41}" presName="aNode" presStyleLbl="fgAcc1" presStyleIdx="2" presStyleCnt="3" custLinFactY="42471" custLinFactNeighborX="37483" custLinFactNeighborY="100000">
        <dgm:presLayoutVars>
          <dgm:bulletEnabled val="1"/>
        </dgm:presLayoutVars>
      </dgm:prSet>
      <dgm:spPr/>
    </dgm:pt>
    <dgm:pt modelId="{6C7086BE-8402-624A-A309-C3994A235DDD}" type="pres">
      <dgm:prSet presAssocID="{0995D1C4-1E83-3545-A8A9-A9B270344F41}" presName="aSpace" presStyleCnt="0"/>
      <dgm:spPr/>
    </dgm:pt>
  </dgm:ptLst>
  <dgm:cxnLst>
    <dgm:cxn modelId="{E970224F-508F-BD40-9773-EE304BC9AC20}" srcId="{6C611694-D007-D745-BF4C-9E46E7CA456D}" destId="{E1C2F718-066C-6F47-BA99-D514BC0EF14B}" srcOrd="0" destOrd="0" parTransId="{7D7A74FF-B76A-6841-9FAA-0CEE7805487C}" sibTransId="{1676872A-582C-3042-AB82-120C5F1219B5}"/>
    <dgm:cxn modelId="{B54F7688-1E40-0540-90DA-7986AC4B2A60}" srcId="{6C611694-D007-D745-BF4C-9E46E7CA456D}" destId="{0995D1C4-1E83-3545-A8A9-A9B270344F41}" srcOrd="2" destOrd="0" parTransId="{DBBB29B6-5206-BE43-A316-2478CF57C484}" sibTransId="{23776C1A-EF1F-D547-9E7A-C5DF644DDD63}"/>
    <dgm:cxn modelId="{3700E5E7-2062-BE44-B1B2-251810443E86}" type="presOf" srcId="{CB6BDBFA-BBB8-434A-9D00-09B2F2D85EE9}" destId="{1044BE51-48C0-054C-AD5C-174F53481641}" srcOrd="0" destOrd="0" presId="urn:microsoft.com/office/officeart/2005/8/layout/pyramid2"/>
    <dgm:cxn modelId="{EB253058-D032-7444-8786-A62ABCE20A42}" type="presOf" srcId="{6C611694-D007-D745-BF4C-9E46E7CA456D}" destId="{EEF15BC1-F540-9847-BE38-7F31C2C3F852}" srcOrd="0" destOrd="0" presId="urn:microsoft.com/office/officeart/2005/8/layout/pyramid2"/>
    <dgm:cxn modelId="{468E62CE-1DA4-054E-8F1E-ED31BDADFBC4}" type="presOf" srcId="{0995D1C4-1E83-3545-A8A9-A9B270344F41}" destId="{52E19382-1719-7542-9D7C-711914C43E83}" srcOrd="0" destOrd="0" presId="urn:microsoft.com/office/officeart/2005/8/layout/pyramid2"/>
    <dgm:cxn modelId="{051D1316-875B-704E-BC10-1D3C9F66864D}" type="presOf" srcId="{E1C2F718-066C-6F47-BA99-D514BC0EF14B}" destId="{39D16047-36FF-9F42-975F-8612E3CC6399}" srcOrd="0" destOrd="0" presId="urn:microsoft.com/office/officeart/2005/8/layout/pyramid2"/>
    <dgm:cxn modelId="{692A3AF2-9EC8-4B44-9E72-74DA06DD0330}" srcId="{6C611694-D007-D745-BF4C-9E46E7CA456D}" destId="{CB6BDBFA-BBB8-434A-9D00-09B2F2D85EE9}" srcOrd="1" destOrd="0" parTransId="{2AD5E47F-5CEF-0844-B8EB-2B2B87D9767F}" sibTransId="{B7EF3741-1692-5B40-93D1-DB43185F0B70}"/>
    <dgm:cxn modelId="{FEE92BE4-BFA6-E941-85D7-18C3B66B07C8}" type="presParOf" srcId="{EEF15BC1-F540-9847-BE38-7F31C2C3F852}" destId="{2AACF5CC-3684-6A4C-9DD9-355BBD1C7942}" srcOrd="0" destOrd="0" presId="urn:microsoft.com/office/officeart/2005/8/layout/pyramid2"/>
    <dgm:cxn modelId="{1C4C3F43-E9A0-1741-80F8-E7165BBED1EC}" type="presParOf" srcId="{EEF15BC1-F540-9847-BE38-7F31C2C3F852}" destId="{C8A11740-CC21-184A-A449-AA98AC0504EA}" srcOrd="1" destOrd="0" presId="urn:microsoft.com/office/officeart/2005/8/layout/pyramid2"/>
    <dgm:cxn modelId="{3C8F760F-F3B0-3947-A1EC-E14DEFBE8474}" type="presParOf" srcId="{C8A11740-CC21-184A-A449-AA98AC0504EA}" destId="{39D16047-36FF-9F42-975F-8612E3CC6399}" srcOrd="0" destOrd="0" presId="urn:microsoft.com/office/officeart/2005/8/layout/pyramid2"/>
    <dgm:cxn modelId="{74CD8413-6F9C-D749-8818-4E2C0FD59DFD}" type="presParOf" srcId="{C8A11740-CC21-184A-A449-AA98AC0504EA}" destId="{67275FFA-7476-744A-BF3B-D6613D09951C}" srcOrd="1" destOrd="0" presId="urn:microsoft.com/office/officeart/2005/8/layout/pyramid2"/>
    <dgm:cxn modelId="{777282F7-ED1B-3144-BF29-DE697CC1ED98}" type="presParOf" srcId="{C8A11740-CC21-184A-A449-AA98AC0504EA}" destId="{1044BE51-48C0-054C-AD5C-174F53481641}" srcOrd="2" destOrd="0" presId="urn:microsoft.com/office/officeart/2005/8/layout/pyramid2"/>
    <dgm:cxn modelId="{252FC554-3EEA-8D4A-AAC7-C3865AC3795F}" type="presParOf" srcId="{C8A11740-CC21-184A-A449-AA98AC0504EA}" destId="{19E7C12B-1DD1-BA46-9372-C625C9B7C30C}" srcOrd="3" destOrd="0" presId="urn:microsoft.com/office/officeart/2005/8/layout/pyramid2"/>
    <dgm:cxn modelId="{8EF3BD20-6754-AF49-9973-E782367301F2}" type="presParOf" srcId="{C8A11740-CC21-184A-A449-AA98AC0504EA}" destId="{52E19382-1719-7542-9D7C-711914C43E83}" srcOrd="4" destOrd="0" presId="urn:microsoft.com/office/officeart/2005/8/layout/pyramid2"/>
    <dgm:cxn modelId="{19928B75-2600-1647-B8A5-3E230D480984}" type="presParOf" srcId="{C8A11740-CC21-184A-A449-AA98AC0504EA}" destId="{6C7086BE-8402-624A-A309-C3994A235DD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E07C977-F6C1-1746-8C0B-FB77122B3DFC}" type="doc">
      <dgm:prSet loTypeId="urn:microsoft.com/office/officeart/2005/8/layout/radial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6D5C4E-5BEC-A84A-B80C-42755171619A}">
      <dgm:prSet phldrT="[Текст]"/>
      <dgm:spPr/>
      <dgm:t>
        <a:bodyPr/>
        <a:lstStyle/>
        <a:p>
          <a:r>
            <a:rPr lang="ru-RU" dirty="0" smtClean="0"/>
            <a:t>ПОЛЬЗА</a:t>
          </a:r>
          <a:endParaRPr lang="ru-RU" dirty="0"/>
        </a:p>
      </dgm:t>
    </dgm:pt>
    <dgm:pt modelId="{8C26F295-7513-9B40-9129-FD579306C8AA}" type="parTrans" cxnId="{A9B338BE-F392-474A-95AD-CD93CA734661}">
      <dgm:prSet/>
      <dgm:spPr/>
      <dgm:t>
        <a:bodyPr/>
        <a:lstStyle/>
        <a:p>
          <a:endParaRPr lang="ru-RU"/>
        </a:p>
      </dgm:t>
    </dgm:pt>
    <dgm:pt modelId="{897A397C-86D9-4742-A609-8491B9638EDA}" type="sibTrans" cxnId="{A9B338BE-F392-474A-95AD-CD93CA734661}">
      <dgm:prSet/>
      <dgm:spPr/>
      <dgm:t>
        <a:bodyPr/>
        <a:lstStyle/>
        <a:p>
          <a:endParaRPr lang="ru-RU"/>
        </a:p>
      </dgm:t>
    </dgm:pt>
    <dgm:pt modelId="{C8748B8B-60CB-3A40-91E9-A6B58E0B2DC5}">
      <dgm:prSet phldrT="[Текст]" custT="1"/>
      <dgm:spPr/>
      <dgm:t>
        <a:bodyPr/>
        <a:lstStyle/>
        <a:p>
          <a:r>
            <a:rPr lang="ru-RU" sz="1000" dirty="0" smtClean="0"/>
            <a:t>познание</a:t>
          </a:r>
          <a:endParaRPr lang="ru-RU" sz="1000" dirty="0"/>
        </a:p>
      </dgm:t>
    </dgm:pt>
    <dgm:pt modelId="{07257FD0-7CE6-AE40-B2D8-61BB5E2CB0BD}" type="parTrans" cxnId="{73328651-22B2-7F42-B09B-7F95E05C108A}">
      <dgm:prSet/>
      <dgm:spPr/>
      <dgm:t>
        <a:bodyPr/>
        <a:lstStyle/>
        <a:p>
          <a:endParaRPr lang="ru-RU"/>
        </a:p>
      </dgm:t>
    </dgm:pt>
    <dgm:pt modelId="{C8F028B7-1526-C64B-B1F1-08ABD65BA3F3}" type="sibTrans" cxnId="{73328651-22B2-7F42-B09B-7F95E05C108A}">
      <dgm:prSet/>
      <dgm:spPr/>
      <dgm:t>
        <a:bodyPr/>
        <a:lstStyle/>
        <a:p>
          <a:endParaRPr lang="ru-RU"/>
        </a:p>
      </dgm:t>
    </dgm:pt>
    <dgm:pt modelId="{E180D70A-238C-7142-8713-78CF8086E06F}">
      <dgm:prSet phldrT="[Текст]" custT="1"/>
      <dgm:spPr/>
      <dgm:t>
        <a:bodyPr/>
        <a:lstStyle/>
        <a:p>
          <a:r>
            <a:rPr lang="ru-RU" sz="1000" dirty="0" smtClean="0"/>
            <a:t>цивилизация</a:t>
          </a:r>
          <a:endParaRPr lang="ru-RU" sz="1000" dirty="0"/>
        </a:p>
      </dgm:t>
    </dgm:pt>
    <dgm:pt modelId="{A08DC156-D3D3-8741-9F93-AD6669F2BD8E}" type="parTrans" cxnId="{E79E5866-EC0F-BC4E-BE34-CA0935E18848}">
      <dgm:prSet/>
      <dgm:spPr/>
      <dgm:t>
        <a:bodyPr/>
        <a:lstStyle/>
        <a:p>
          <a:endParaRPr lang="ru-RU"/>
        </a:p>
      </dgm:t>
    </dgm:pt>
    <dgm:pt modelId="{866324D0-D101-C642-BD17-5BAA7DEC1E1D}" type="sibTrans" cxnId="{E79E5866-EC0F-BC4E-BE34-CA0935E18848}">
      <dgm:prSet/>
      <dgm:spPr/>
      <dgm:t>
        <a:bodyPr/>
        <a:lstStyle/>
        <a:p>
          <a:endParaRPr lang="ru-RU"/>
        </a:p>
      </dgm:t>
    </dgm:pt>
    <dgm:pt modelId="{291EB575-FC47-3D4E-A13A-EB6C3C092806}">
      <dgm:prSet phldrT="[Текст]" custT="1"/>
      <dgm:spPr/>
      <dgm:t>
        <a:bodyPr/>
        <a:lstStyle/>
        <a:p>
          <a:r>
            <a:rPr lang="ru-RU" sz="1000" dirty="0" smtClean="0"/>
            <a:t>совместная деятельность людей</a:t>
          </a:r>
          <a:endParaRPr lang="ru-RU" sz="1000" dirty="0"/>
        </a:p>
      </dgm:t>
    </dgm:pt>
    <dgm:pt modelId="{6C66373A-D075-F443-9656-0BB06C183D49}" type="parTrans" cxnId="{B724D4B8-1574-8843-B2E7-B11EB5B42F6F}">
      <dgm:prSet/>
      <dgm:spPr/>
      <dgm:t>
        <a:bodyPr/>
        <a:lstStyle/>
        <a:p>
          <a:endParaRPr lang="ru-RU"/>
        </a:p>
      </dgm:t>
    </dgm:pt>
    <dgm:pt modelId="{7DBA8E7A-D8FA-5D4E-8E8A-D22B0611EE22}" type="sibTrans" cxnId="{B724D4B8-1574-8843-B2E7-B11EB5B42F6F}">
      <dgm:prSet/>
      <dgm:spPr/>
      <dgm:t>
        <a:bodyPr/>
        <a:lstStyle/>
        <a:p>
          <a:endParaRPr lang="ru-RU"/>
        </a:p>
      </dgm:t>
    </dgm:pt>
    <dgm:pt modelId="{702F81EE-19C5-A747-ADB0-4F5CD196E2FF}">
      <dgm:prSet phldrT="[Текст]" custT="1"/>
      <dgm:spPr/>
      <dgm:t>
        <a:bodyPr/>
        <a:lstStyle/>
        <a:p>
          <a:r>
            <a:rPr lang="ru-RU" sz="1000" dirty="0" smtClean="0"/>
            <a:t>опыт</a:t>
          </a:r>
          <a:endParaRPr lang="ru-RU" sz="1000" dirty="0"/>
        </a:p>
      </dgm:t>
    </dgm:pt>
    <dgm:pt modelId="{DED0201A-500C-ED43-8DE2-7FB72A26AF21}" type="parTrans" cxnId="{C5F1B30E-0637-154D-944E-FCC31E79E008}">
      <dgm:prSet/>
      <dgm:spPr/>
      <dgm:t>
        <a:bodyPr/>
        <a:lstStyle/>
        <a:p>
          <a:endParaRPr lang="ru-RU"/>
        </a:p>
      </dgm:t>
    </dgm:pt>
    <dgm:pt modelId="{53EC582C-E291-EC49-8BC8-9C6F56AE2E6E}" type="sibTrans" cxnId="{C5F1B30E-0637-154D-944E-FCC31E79E008}">
      <dgm:prSet/>
      <dgm:spPr/>
      <dgm:t>
        <a:bodyPr/>
        <a:lstStyle/>
        <a:p>
          <a:endParaRPr lang="ru-RU"/>
        </a:p>
      </dgm:t>
    </dgm:pt>
    <dgm:pt modelId="{FCFD808E-42C1-DB4A-BC96-292F22203FC4}" type="pres">
      <dgm:prSet presAssocID="{9E07C977-F6C1-1746-8C0B-FB77122B3DF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ECEDC0E-7C74-714F-831C-6EF3B13309EA}" type="pres">
      <dgm:prSet presAssocID="{466D5C4E-5BEC-A84A-B80C-42755171619A}" presName="centerShape" presStyleLbl="node0" presStyleIdx="0" presStyleCnt="1"/>
      <dgm:spPr/>
    </dgm:pt>
    <dgm:pt modelId="{F26D01FC-EE84-1F42-A709-2F963A0F3D71}" type="pres">
      <dgm:prSet presAssocID="{07257FD0-7CE6-AE40-B2D8-61BB5E2CB0BD}" presName="parTrans" presStyleLbl="sibTrans2D1" presStyleIdx="0" presStyleCnt="4"/>
      <dgm:spPr/>
    </dgm:pt>
    <dgm:pt modelId="{79753E71-57F8-FB49-854D-52591DEC177E}" type="pres">
      <dgm:prSet presAssocID="{07257FD0-7CE6-AE40-B2D8-61BB5E2CB0BD}" presName="connectorText" presStyleLbl="sibTrans2D1" presStyleIdx="0" presStyleCnt="4"/>
      <dgm:spPr/>
    </dgm:pt>
    <dgm:pt modelId="{349EE441-B25F-C74B-A4C9-ABFEC6E874B5}" type="pres">
      <dgm:prSet presAssocID="{C8748B8B-60CB-3A40-91E9-A6B58E0B2DC5}" presName="node" presStyleLbl="node1" presStyleIdx="0" presStyleCnt="4">
        <dgm:presLayoutVars>
          <dgm:bulletEnabled val="1"/>
        </dgm:presLayoutVars>
      </dgm:prSet>
      <dgm:spPr/>
    </dgm:pt>
    <dgm:pt modelId="{6AF756F3-3C58-A34C-AF4B-8D5FBF31C381}" type="pres">
      <dgm:prSet presAssocID="{A08DC156-D3D3-8741-9F93-AD6669F2BD8E}" presName="parTrans" presStyleLbl="sibTrans2D1" presStyleIdx="1" presStyleCnt="4"/>
      <dgm:spPr/>
    </dgm:pt>
    <dgm:pt modelId="{752B4BE0-6630-7E42-AE86-2939D0550A61}" type="pres">
      <dgm:prSet presAssocID="{A08DC156-D3D3-8741-9F93-AD6669F2BD8E}" presName="connectorText" presStyleLbl="sibTrans2D1" presStyleIdx="1" presStyleCnt="4"/>
      <dgm:spPr/>
    </dgm:pt>
    <dgm:pt modelId="{925BDC7E-6158-1F48-9501-DE993BB49239}" type="pres">
      <dgm:prSet presAssocID="{E180D70A-238C-7142-8713-78CF8086E06F}" presName="node" presStyleLbl="node1" presStyleIdx="1" presStyleCnt="4">
        <dgm:presLayoutVars>
          <dgm:bulletEnabled val="1"/>
        </dgm:presLayoutVars>
      </dgm:prSet>
      <dgm:spPr/>
    </dgm:pt>
    <dgm:pt modelId="{1EF346B4-2538-2B43-BC65-1DFB40FEAC43}" type="pres">
      <dgm:prSet presAssocID="{6C66373A-D075-F443-9656-0BB06C183D49}" presName="parTrans" presStyleLbl="sibTrans2D1" presStyleIdx="2" presStyleCnt="4"/>
      <dgm:spPr/>
    </dgm:pt>
    <dgm:pt modelId="{7C197772-DD25-2A41-80EE-B08FD84B0173}" type="pres">
      <dgm:prSet presAssocID="{6C66373A-D075-F443-9656-0BB06C183D49}" presName="connectorText" presStyleLbl="sibTrans2D1" presStyleIdx="2" presStyleCnt="4"/>
      <dgm:spPr/>
    </dgm:pt>
    <dgm:pt modelId="{0147A474-8238-5045-8DC4-EDD072D883B8}" type="pres">
      <dgm:prSet presAssocID="{291EB575-FC47-3D4E-A13A-EB6C3C09280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018EB-E4D3-104F-870C-13F2B97DF00F}" type="pres">
      <dgm:prSet presAssocID="{DED0201A-500C-ED43-8DE2-7FB72A26AF21}" presName="parTrans" presStyleLbl="sibTrans2D1" presStyleIdx="3" presStyleCnt="4"/>
      <dgm:spPr/>
    </dgm:pt>
    <dgm:pt modelId="{B830436C-BBA1-6445-ABA3-00409C596C35}" type="pres">
      <dgm:prSet presAssocID="{DED0201A-500C-ED43-8DE2-7FB72A26AF21}" presName="connectorText" presStyleLbl="sibTrans2D1" presStyleIdx="3" presStyleCnt="4"/>
      <dgm:spPr/>
    </dgm:pt>
    <dgm:pt modelId="{B9ACCE2F-4376-5343-8A7F-80F88AF7D047}" type="pres">
      <dgm:prSet presAssocID="{702F81EE-19C5-A747-ADB0-4F5CD196E2FF}" presName="node" presStyleLbl="node1" presStyleIdx="3" presStyleCnt="4">
        <dgm:presLayoutVars>
          <dgm:bulletEnabled val="1"/>
        </dgm:presLayoutVars>
      </dgm:prSet>
      <dgm:spPr/>
    </dgm:pt>
  </dgm:ptLst>
  <dgm:cxnLst>
    <dgm:cxn modelId="{E79E5866-EC0F-BC4E-BE34-CA0935E18848}" srcId="{466D5C4E-5BEC-A84A-B80C-42755171619A}" destId="{E180D70A-238C-7142-8713-78CF8086E06F}" srcOrd="1" destOrd="0" parTransId="{A08DC156-D3D3-8741-9F93-AD6669F2BD8E}" sibTransId="{866324D0-D101-C642-BD17-5BAA7DEC1E1D}"/>
    <dgm:cxn modelId="{5CC702A0-3F8A-3542-BD6A-7AF4B8E99612}" type="presOf" srcId="{6C66373A-D075-F443-9656-0BB06C183D49}" destId="{7C197772-DD25-2A41-80EE-B08FD84B0173}" srcOrd="1" destOrd="0" presId="urn:microsoft.com/office/officeart/2005/8/layout/radial5"/>
    <dgm:cxn modelId="{A9B338BE-F392-474A-95AD-CD93CA734661}" srcId="{9E07C977-F6C1-1746-8C0B-FB77122B3DFC}" destId="{466D5C4E-5BEC-A84A-B80C-42755171619A}" srcOrd="0" destOrd="0" parTransId="{8C26F295-7513-9B40-9129-FD579306C8AA}" sibTransId="{897A397C-86D9-4742-A609-8491B9638EDA}"/>
    <dgm:cxn modelId="{443BCC1E-1101-D746-95DE-9BABA33B8135}" type="presOf" srcId="{DED0201A-500C-ED43-8DE2-7FB72A26AF21}" destId="{4BE018EB-E4D3-104F-870C-13F2B97DF00F}" srcOrd="0" destOrd="0" presId="urn:microsoft.com/office/officeart/2005/8/layout/radial5"/>
    <dgm:cxn modelId="{1635F217-A62E-A24F-9A6A-F1DDEF10CC42}" type="presOf" srcId="{07257FD0-7CE6-AE40-B2D8-61BB5E2CB0BD}" destId="{79753E71-57F8-FB49-854D-52591DEC177E}" srcOrd="1" destOrd="0" presId="urn:microsoft.com/office/officeart/2005/8/layout/radial5"/>
    <dgm:cxn modelId="{358A4EA4-D3F0-C34B-A4B7-D481C7008DD4}" type="presOf" srcId="{C8748B8B-60CB-3A40-91E9-A6B58E0B2DC5}" destId="{349EE441-B25F-C74B-A4C9-ABFEC6E874B5}" srcOrd="0" destOrd="0" presId="urn:microsoft.com/office/officeart/2005/8/layout/radial5"/>
    <dgm:cxn modelId="{F8E79F60-2FBE-4742-A285-E21B14E94233}" type="presOf" srcId="{A08DC156-D3D3-8741-9F93-AD6669F2BD8E}" destId="{6AF756F3-3C58-A34C-AF4B-8D5FBF31C381}" srcOrd="0" destOrd="0" presId="urn:microsoft.com/office/officeart/2005/8/layout/radial5"/>
    <dgm:cxn modelId="{81B6280B-6337-104A-96D1-28BB0FE9B4E5}" type="presOf" srcId="{DED0201A-500C-ED43-8DE2-7FB72A26AF21}" destId="{B830436C-BBA1-6445-ABA3-00409C596C35}" srcOrd="1" destOrd="0" presId="urn:microsoft.com/office/officeart/2005/8/layout/radial5"/>
    <dgm:cxn modelId="{E179639A-DD55-EF44-86F9-4AA8A99D33F1}" type="presOf" srcId="{702F81EE-19C5-A747-ADB0-4F5CD196E2FF}" destId="{B9ACCE2F-4376-5343-8A7F-80F88AF7D047}" srcOrd="0" destOrd="0" presId="urn:microsoft.com/office/officeart/2005/8/layout/radial5"/>
    <dgm:cxn modelId="{EFA688A4-C6BA-5D49-AF80-57EB8216153B}" type="presOf" srcId="{9E07C977-F6C1-1746-8C0B-FB77122B3DFC}" destId="{FCFD808E-42C1-DB4A-BC96-292F22203FC4}" srcOrd="0" destOrd="0" presId="urn:microsoft.com/office/officeart/2005/8/layout/radial5"/>
    <dgm:cxn modelId="{E661D202-5F07-8F4A-9D45-1BAFEABCBED6}" type="presOf" srcId="{291EB575-FC47-3D4E-A13A-EB6C3C092806}" destId="{0147A474-8238-5045-8DC4-EDD072D883B8}" srcOrd="0" destOrd="0" presId="urn:microsoft.com/office/officeart/2005/8/layout/radial5"/>
    <dgm:cxn modelId="{B671715D-03F9-3448-B43A-A6A203D14F53}" type="presOf" srcId="{07257FD0-7CE6-AE40-B2D8-61BB5E2CB0BD}" destId="{F26D01FC-EE84-1F42-A709-2F963A0F3D71}" srcOrd="0" destOrd="0" presId="urn:microsoft.com/office/officeart/2005/8/layout/radial5"/>
    <dgm:cxn modelId="{7FA67305-78D6-D54C-9519-7640E7946ED0}" type="presOf" srcId="{E180D70A-238C-7142-8713-78CF8086E06F}" destId="{925BDC7E-6158-1F48-9501-DE993BB49239}" srcOrd="0" destOrd="0" presId="urn:microsoft.com/office/officeart/2005/8/layout/radial5"/>
    <dgm:cxn modelId="{5012964C-DFC3-764A-9C8F-501008370B73}" type="presOf" srcId="{6C66373A-D075-F443-9656-0BB06C183D49}" destId="{1EF346B4-2538-2B43-BC65-1DFB40FEAC43}" srcOrd="0" destOrd="0" presId="urn:microsoft.com/office/officeart/2005/8/layout/radial5"/>
    <dgm:cxn modelId="{B724D4B8-1574-8843-B2E7-B11EB5B42F6F}" srcId="{466D5C4E-5BEC-A84A-B80C-42755171619A}" destId="{291EB575-FC47-3D4E-A13A-EB6C3C092806}" srcOrd="2" destOrd="0" parTransId="{6C66373A-D075-F443-9656-0BB06C183D49}" sibTransId="{7DBA8E7A-D8FA-5D4E-8E8A-D22B0611EE22}"/>
    <dgm:cxn modelId="{C5F1B30E-0637-154D-944E-FCC31E79E008}" srcId="{466D5C4E-5BEC-A84A-B80C-42755171619A}" destId="{702F81EE-19C5-A747-ADB0-4F5CD196E2FF}" srcOrd="3" destOrd="0" parTransId="{DED0201A-500C-ED43-8DE2-7FB72A26AF21}" sibTransId="{53EC582C-E291-EC49-8BC8-9C6F56AE2E6E}"/>
    <dgm:cxn modelId="{1CB36D96-7790-5344-AC6A-6998FD0B9BCE}" type="presOf" srcId="{A08DC156-D3D3-8741-9F93-AD6669F2BD8E}" destId="{752B4BE0-6630-7E42-AE86-2939D0550A61}" srcOrd="1" destOrd="0" presId="urn:microsoft.com/office/officeart/2005/8/layout/radial5"/>
    <dgm:cxn modelId="{98A203E1-E0A9-EC46-9FBA-3971AC23669D}" type="presOf" srcId="{466D5C4E-5BEC-A84A-B80C-42755171619A}" destId="{5ECEDC0E-7C74-714F-831C-6EF3B13309EA}" srcOrd="0" destOrd="0" presId="urn:microsoft.com/office/officeart/2005/8/layout/radial5"/>
    <dgm:cxn modelId="{73328651-22B2-7F42-B09B-7F95E05C108A}" srcId="{466D5C4E-5BEC-A84A-B80C-42755171619A}" destId="{C8748B8B-60CB-3A40-91E9-A6B58E0B2DC5}" srcOrd="0" destOrd="0" parTransId="{07257FD0-7CE6-AE40-B2D8-61BB5E2CB0BD}" sibTransId="{C8F028B7-1526-C64B-B1F1-08ABD65BA3F3}"/>
    <dgm:cxn modelId="{756D4061-8280-1744-91C6-F9A591FBDC8C}" type="presParOf" srcId="{FCFD808E-42C1-DB4A-BC96-292F22203FC4}" destId="{5ECEDC0E-7C74-714F-831C-6EF3B13309EA}" srcOrd="0" destOrd="0" presId="urn:microsoft.com/office/officeart/2005/8/layout/radial5"/>
    <dgm:cxn modelId="{C41FEF4A-570A-254A-B7BD-C3D0DF6CA2AE}" type="presParOf" srcId="{FCFD808E-42C1-DB4A-BC96-292F22203FC4}" destId="{F26D01FC-EE84-1F42-A709-2F963A0F3D71}" srcOrd="1" destOrd="0" presId="urn:microsoft.com/office/officeart/2005/8/layout/radial5"/>
    <dgm:cxn modelId="{1380A566-68C5-CA47-9EC2-585A8566EA40}" type="presParOf" srcId="{F26D01FC-EE84-1F42-A709-2F963A0F3D71}" destId="{79753E71-57F8-FB49-854D-52591DEC177E}" srcOrd="0" destOrd="0" presId="urn:microsoft.com/office/officeart/2005/8/layout/radial5"/>
    <dgm:cxn modelId="{BC8E2AE0-857C-9F4F-A542-EF0B9CA655DC}" type="presParOf" srcId="{FCFD808E-42C1-DB4A-BC96-292F22203FC4}" destId="{349EE441-B25F-C74B-A4C9-ABFEC6E874B5}" srcOrd="2" destOrd="0" presId="urn:microsoft.com/office/officeart/2005/8/layout/radial5"/>
    <dgm:cxn modelId="{EF3A49B1-4240-7C42-990D-C8A398753165}" type="presParOf" srcId="{FCFD808E-42C1-DB4A-BC96-292F22203FC4}" destId="{6AF756F3-3C58-A34C-AF4B-8D5FBF31C381}" srcOrd="3" destOrd="0" presId="urn:microsoft.com/office/officeart/2005/8/layout/radial5"/>
    <dgm:cxn modelId="{6CE1F20C-CCE7-664E-BEAE-494D2733CE59}" type="presParOf" srcId="{6AF756F3-3C58-A34C-AF4B-8D5FBF31C381}" destId="{752B4BE0-6630-7E42-AE86-2939D0550A61}" srcOrd="0" destOrd="0" presId="urn:microsoft.com/office/officeart/2005/8/layout/radial5"/>
    <dgm:cxn modelId="{1BFEDFE3-32CF-974D-BB36-E3C5866DBBAB}" type="presParOf" srcId="{FCFD808E-42C1-DB4A-BC96-292F22203FC4}" destId="{925BDC7E-6158-1F48-9501-DE993BB49239}" srcOrd="4" destOrd="0" presId="urn:microsoft.com/office/officeart/2005/8/layout/radial5"/>
    <dgm:cxn modelId="{CA1529A1-BFCD-A24D-8A26-9A8296CBDD09}" type="presParOf" srcId="{FCFD808E-42C1-DB4A-BC96-292F22203FC4}" destId="{1EF346B4-2538-2B43-BC65-1DFB40FEAC43}" srcOrd="5" destOrd="0" presId="urn:microsoft.com/office/officeart/2005/8/layout/radial5"/>
    <dgm:cxn modelId="{F1E2682C-1CF4-D349-9251-CC6D8815A5B7}" type="presParOf" srcId="{1EF346B4-2538-2B43-BC65-1DFB40FEAC43}" destId="{7C197772-DD25-2A41-80EE-B08FD84B0173}" srcOrd="0" destOrd="0" presId="urn:microsoft.com/office/officeart/2005/8/layout/radial5"/>
    <dgm:cxn modelId="{CE678013-9468-E548-81FE-871AA7F8DBB6}" type="presParOf" srcId="{FCFD808E-42C1-DB4A-BC96-292F22203FC4}" destId="{0147A474-8238-5045-8DC4-EDD072D883B8}" srcOrd="6" destOrd="0" presId="urn:microsoft.com/office/officeart/2005/8/layout/radial5"/>
    <dgm:cxn modelId="{3A0F6F6C-8CC0-804C-8FD4-CB04374FC70A}" type="presParOf" srcId="{FCFD808E-42C1-DB4A-BC96-292F22203FC4}" destId="{4BE018EB-E4D3-104F-870C-13F2B97DF00F}" srcOrd="7" destOrd="0" presId="urn:microsoft.com/office/officeart/2005/8/layout/radial5"/>
    <dgm:cxn modelId="{F5B166E6-AA3A-7E41-A2B2-81B22ADE2F6E}" type="presParOf" srcId="{4BE018EB-E4D3-104F-870C-13F2B97DF00F}" destId="{B830436C-BBA1-6445-ABA3-00409C596C35}" srcOrd="0" destOrd="0" presId="urn:microsoft.com/office/officeart/2005/8/layout/radial5"/>
    <dgm:cxn modelId="{0ADB13A1-3C92-1845-BE79-9566EF32D37E}" type="presParOf" srcId="{FCFD808E-42C1-DB4A-BC96-292F22203FC4}" destId="{B9ACCE2F-4376-5343-8A7F-80F88AF7D047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1CF128-14E9-E542-BF35-69569C0992F9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7FE65A-3738-1544-852C-CB9FF6D17F37}">
      <dgm:prSet phldrT="[Текст]"/>
      <dgm:spPr/>
      <dgm:t>
        <a:bodyPr/>
        <a:lstStyle/>
        <a:p>
          <a:r>
            <a:rPr lang="ru-RU" dirty="0" smtClean="0"/>
            <a:t>пространство</a:t>
          </a:r>
          <a:endParaRPr lang="ru-RU" dirty="0"/>
        </a:p>
      </dgm:t>
    </dgm:pt>
    <dgm:pt modelId="{4992E257-1DE8-C048-9B60-4B1B36A9C70D}" type="parTrans" cxnId="{11DDFDC6-D1CC-944B-8DC8-8F1D9345A658}">
      <dgm:prSet/>
      <dgm:spPr/>
      <dgm:t>
        <a:bodyPr/>
        <a:lstStyle/>
        <a:p>
          <a:endParaRPr lang="ru-RU"/>
        </a:p>
      </dgm:t>
    </dgm:pt>
    <dgm:pt modelId="{AB6693A4-D681-A346-A37B-9CC8E72A5FDE}" type="sibTrans" cxnId="{11DDFDC6-D1CC-944B-8DC8-8F1D9345A658}">
      <dgm:prSet/>
      <dgm:spPr/>
      <dgm:t>
        <a:bodyPr/>
        <a:lstStyle/>
        <a:p>
          <a:endParaRPr lang="ru-RU"/>
        </a:p>
      </dgm:t>
    </dgm:pt>
    <dgm:pt modelId="{3D348A2D-1FFA-5C49-B377-5F3E9FD6D4CF}">
      <dgm:prSet phldrT="[Текст]" custT="1"/>
      <dgm:spPr/>
      <dgm:t>
        <a:bodyPr/>
        <a:lstStyle/>
        <a:p>
          <a:r>
            <a:rPr lang="ru-RU" sz="1400" dirty="0" smtClean="0"/>
            <a:t>И</a:t>
          </a:r>
          <a:r>
            <a:rPr lang="ru-RU" sz="1400" dirty="0" smtClean="0"/>
            <a:t>ндивидуальный мир</a:t>
          </a:r>
          <a:endParaRPr lang="ru-RU" sz="1400" dirty="0"/>
        </a:p>
      </dgm:t>
    </dgm:pt>
    <dgm:pt modelId="{D703903C-C88E-B941-A7C4-BF164A02C11E}" type="parTrans" cxnId="{FCA4F865-F9F5-C74D-BD30-178DF67046F5}">
      <dgm:prSet/>
      <dgm:spPr/>
      <dgm:t>
        <a:bodyPr/>
        <a:lstStyle/>
        <a:p>
          <a:endParaRPr lang="ru-RU"/>
        </a:p>
      </dgm:t>
    </dgm:pt>
    <dgm:pt modelId="{6E2DAEB8-406F-E54C-8595-B5473BFD1C24}" type="sibTrans" cxnId="{FCA4F865-F9F5-C74D-BD30-178DF67046F5}">
      <dgm:prSet/>
      <dgm:spPr/>
      <dgm:t>
        <a:bodyPr/>
        <a:lstStyle/>
        <a:p>
          <a:endParaRPr lang="ru-RU"/>
        </a:p>
      </dgm:t>
    </dgm:pt>
    <dgm:pt modelId="{EA29D5CE-B1FA-C84A-B179-1B852177B07D}">
      <dgm:prSet phldrT="[Текст]"/>
      <dgm:spPr/>
      <dgm:t>
        <a:bodyPr/>
        <a:lstStyle/>
        <a:p>
          <a:r>
            <a:rPr lang="ru-RU" dirty="0" smtClean="0"/>
            <a:t>пространство</a:t>
          </a:r>
          <a:endParaRPr lang="ru-RU" dirty="0"/>
        </a:p>
      </dgm:t>
    </dgm:pt>
    <dgm:pt modelId="{504B8686-5AFE-B64C-A60E-0036D66CB23D}" type="parTrans" cxnId="{B771F059-954F-D94A-9DF4-1AF9A9F479BF}">
      <dgm:prSet/>
      <dgm:spPr/>
      <dgm:t>
        <a:bodyPr/>
        <a:lstStyle/>
        <a:p>
          <a:endParaRPr lang="ru-RU"/>
        </a:p>
      </dgm:t>
    </dgm:pt>
    <dgm:pt modelId="{B694FC00-1C4D-114B-913F-B180DECDE8C2}" type="sibTrans" cxnId="{B771F059-954F-D94A-9DF4-1AF9A9F479BF}">
      <dgm:prSet/>
      <dgm:spPr/>
      <dgm:t>
        <a:bodyPr/>
        <a:lstStyle/>
        <a:p>
          <a:endParaRPr lang="ru-RU"/>
        </a:p>
      </dgm:t>
    </dgm:pt>
    <dgm:pt modelId="{B71EDED4-B5C3-7A43-8549-55C912FEFE8E}">
      <dgm:prSet phldrT="[Текст]" custT="1"/>
      <dgm:spPr/>
      <dgm:t>
        <a:bodyPr/>
        <a:lstStyle/>
        <a:p>
          <a:r>
            <a:rPr lang="ru-RU" sz="1400" dirty="0" smtClean="0"/>
            <a:t>Т</a:t>
          </a:r>
          <a:r>
            <a:rPr lang="ru-RU" sz="1400" dirty="0" smtClean="0"/>
            <a:t>рансцендентальный мир</a:t>
          </a:r>
          <a:endParaRPr lang="ru-RU" sz="1400" dirty="0"/>
        </a:p>
      </dgm:t>
    </dgm:pt>
    <dgm:pt modelId="{53F64046-2F4E-7548-B186-95FE30DCC41D}" type="parTrans" cxnId="{F6C5D829-3C23-9C40-AA04-C1613001FDC2}">
      <dgm:prSet/>
      <dgm:spPr/>
      <dgm:t>
        <a:bodyPr/>
        <a:lstStyle/>
        <a:p>
          <a:endParaRPr lang="ru-RU"/>
        </a:p>
      </dgm:t>
    </dgm:pt>
    <dgm:pt modelId="{0A1254F8-1DC6-BF4B-96C1-FD5E633C994A}" type="sibTrans" cxnId="{F6C5D829-3C23-9C40-AA04-C1613001FDC2}">
      <dgm:prSet/>
      <dgm:spPr/>
      <dgm:t>
        <a:bodyPr/>
        <a:lstStyle/>
        <a:p>
          <a:endParaRPr lang="ru-RU"/>
        </a:p>
      </dgm:t>
    </dgm:pt>
    <dgm:pt modelId="{60570FCC-7FA4-5C47-A6EC-8FA16F8AE7BD}">
      <dgm:prSet phldrT="[Текст]"/>
      <dgm:spPr/>
      <dgm:t>
        <a:bodyPr/>
        <a:lstStyle/>
        <a:p>
          <a:r>
            <a:rPr lang="ru-RU" dirty="0" smtClean="0"/>
            <a:t>пространство</a:t>
          </a:r>
          <a:endParaRPr lang="ru-RU" dirty="0"/>
        </a:p>
      </dgm:t>
    </dgm:pt>
    <dgm:pt modelId="{D0626EC7-0B3C-794B-A693-78667EDADDF8}" type="parTrans" cxnId="{BDCC1A92-0B1C-3143-A1BC-787FC86FA3A8}">
      <dgm:prSet/>
      <dgm:spPr/>
      <dgm:t>
        <a:bodyPr/>
        <a:lstStyle/>
        <a:p>
          <a:endParaRPr lang="ru-RU"/>
        </a:p>
      </dgm:t>
    </dgm:pt>
    <dgm:pt modelId="{5A8BFBDE-087F-6544-A1F0-C2B6FBD4B4F6}" type="sibTrans" cxnId="{BDCC1A92-0B1C-3143-A1BC-787FC86FA3A8}">
      <dgm:prSet/>
      <dgm:spPr/>
      <dgm:t>
        <a:bodyPr/>
        <a:lstStyle/>
        <a:p>
          <a:endParaRPr lang="ru-RU"/>
        </a:p>
      </dgm:t>
    </dgm:pt>
    <dgm:pt modelId="{C0A17395-8177-144E-AA69-9C4E73F39084}">
      <dgm:prSet phldrT="[Текст]"/>
      <dgm:spPr/>
      <dgm:t>
        <a:bodyPr/>
        <a:lstStyle/>
        <a:p>
          <a:r>
            <a:rPr lang="ru-RU" dirty="0" smtClean="0"/>
            <a:t>М</a:t>
          </a:r>
          <a:r>
            <a:rPr lang="ru-RU" dirty="0" smtClean="0"/>
            <a:t>ир культуры</a:t>
          </a:r>
          <a:endParaRPr lang="ru-RU" dirty="0"/>
        </a:p>
      </dgm:t>
    </dgm:pt>
    <dgm:pt modelId="{AD3D6E50-627D-2F42-87CE-D0AB689B991B}" type="parTrans" cxnId="{E36079D1-F5AD-1946-AB10-6DF20BC46ECD}">
      <dgm:prSet/>
      <dgm:spPr/>
      <dgm:t>
        <a:bodyPr/>
        <a:lstStyle/>
        <a:p>
          <a:endParaRPr lang="ru-RU"/>
        </a:p>
      </dgm:t>
    </dgm:pt>
    <dgm:pt modelId="{E0451EF2-EB7C-5D45-97D1-F67285DADBDF}" type="sibTrans" cxnId="{E36079D1-F5AD-1946-AB10-6DF20BC46ECD}">
      <dgm:prSet/>
      <dgm:spPr/>
      <dgm:t>
        <a:bodyPr/>
        <a:lstStyle/>
        <a:p>
          <a:endParaRPr lang="ru-RU"/>
        </a:p>
      </dgm:t>
    </dgm:pt>
    <dgm:pt modelId="{13B39426-4518-9943-99C3-0381EC4C3850}">
      <dgm:prSet phldrT="[Текст]"/>
      <dgm:spPr/>
      <dgm:t>
        <a:bodyPr/>
        <a:lstStyle/>
        <a:p>
          <a:r>
            <a:rPr lang="ru-RU" dirty="0" smtClean="0"/>
            <a:t>пространство</a:t>
          </a:r>
          <a:endParaRPr lang="ru-RU" dirty="0"/>
        </a:p>
      </dgm:t>
    </dgm:pt>
    <dgm:pt modelId="{EC440051-FC41-A44C-B508-B7179C727BBA}" type="parTrans" cxnId="{52377DF6-888B-464C-AAA5-C89C1ABED933}">
      <dgm:prSet/>
      <dgm:spPr/>
      <dgm:t>
        <a:bodyPr/>
        <a:lstStyle/>
        <a:p>
          <a:endParaRPr lang="ru-RU"/>
        </a:p>
      </dgm:t>
    </dgm:pt>
    <dgm:pt modelId="{EBA68E6A-313C-AC4D-B45E-B2AE9BC27B60}" type="sibTrans" cxnId="{52377DF6-888B-464C-AAA5-C89C1ABED933}">
      <dgm:prSet/>
      <dgm:spPr/>
      <dgm:t>
        <a:bodyPr/>
        <a:lstStyle/>
        <a:p>
          <a:endParaRPr lang="ru-RU"/>
        </a:p>
      </dgm:t>
    </dgm:pt>
    <dgm:pt modelId="{DB2EC858-B299-694A-A8A9-3C0F8C1BBC02}">
      <dgm:prSet phldrT="[Текст]" custT="1"/>
      <dgm:spPr/>
      <dgm:t>
        <a:bodyPr/>
        <a:lstStyle/>
        <a:p>
          <a:r>
            <a:rPr lang="ru-RU" sz="1400" dirty="0" smtClean="0"/>
            <a:t>К</a:t>
          </a:r>
          <a:r>
            <a:rPr lang="ru-RU" sz="1400" dirty="0" smtClean="0"/>
            <a:t>оллективный мир</a:t>
          </a:r>
          <a:endParaRPr lang="ru-RU" sz="1400" dirty="0"/>
        </a:p>
      </dgm:t>
    </dgm:pt>
    <dgm:pt modelId="{18F8C3CE-DD5D-904F-A41F-88C560E50D73}" type="parTrans" cxnId="{AFB50C6C-D8D2-014D-BAB5-DDBB18CFD342}">
      <dgm:prSet/>
      <dgm:spPr/>
      <dgm:t>
        <a:bodyPr/>
        <a:lstStyle/>
        <a:p>
          <a:endParaRPr lang="ru-RU"/>
        </a:p>
      </dgm:t>
    </dgm:pt>
    <dgm:pt modelId="{C1E8E43D-731B-034D-BBD4-CD8DCA30D946}" type="sibTrans" cxnId="{AFB50C6C-D8D2-014D-BAB5-DDBB18CFD342}">
      <dgm:prSet/>
      <dgm:spPr/>
      <dgm:t>
        <a:bodyPr/>
        <a:lstStyle/>
        <a:p>
          <a:endParaRPr lang="ru-RU"/>
        </a:p>
      </dgm:t>
    </dgm:pt>
    <dgm:pt modelId="{82C20B7C-2477-4F4C-9D3F-C3A84A2B13BF}" type="pres">
      <dgm:prSet presAssocID="{FF1CF128-14E9-E542-BF35-69569C0992F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3241048B-F381-CC47-8B24-CACA88B1A71B}" type="pres">
      <dgm:prSet presAssocID="{FF1CF128-14E9-E542-BF35-69569C0992F9}" presName="children" presStyleCnt="0"/>
      <dgm:spPr/>
    </dgm:pt>
    <dgm:pt modelId="{16E1C36F-2D6C-F94E-B334-091B1AE4553B}" type="pres">
      <dgm:prSet presAssocID="{FF1CF128-14E9-E542-BF35-69569C0992F9}" presName="child1group" presStyleCnt="0"/>
      <dgm:spPr/>
    </dgm:pt>
    <dgm:pt modelId="{88222428-2FD1-1A45-8137-69D48C9F03DE}" type="pres">
      <dgm:prSet presAssocID="{FF1CF128-14E9-E542-BF35-69569C0992F9}" presName="child1" presStyleLbl="bgAcc1" presStyleIdx="0" presStyleCnt="4"/>
      <dgm:spPr/>
    </dgm:pt>
    <dgm:pt modelId="{7FFC81FC-5959-0143-8ADF-5D824B8CA711}" type="pres">
      <dgm:prSet presAssocID="{FF1CF128-14E9-E542-BF35-69569C0992F9}" presName="child1Text" presStyleLbl="bgAcc1" presStyleIdx="0" presStyleCnt="4">
        <dgm:presLayoutVars>
          <dgm:bulletEnabled val="1"/>
        </dgm:presLayoutVars>
      </dgm:prSet>
      <dgm:spPr/>
    </dgm:pt>
    <dgm:pt modelId="{F3BDCDD7-2E16-0A42-B6AC-51CE17EB141D}" type="pres">
      <dgm:prSet presAssocID="{FF1CF128-14E9-E542-BF35-69569C0992F9}" presName="child2group" presStyleCnt="0"/>
      <dgm:spPr/>
    </dgm:pt>
    <dgm:pt modelId="{8D10B6E2-D319-7F42-8ABA-6B6F97887CE9}" type="pres">
      <dgm:prSet presAssocID="{FF1CF128-14E9-E542-BF35-69569C0992F9}" presName="child2" presStyleLbl="bgAcc1" presStyleIdx="1" presStyleCnt="4"/>
      <dgm:spPr/>
      <dgm:t>
        <a:bodyPr/>
        <a:lstStyle/>
        <a:p>
          <a:endParaRPr lang="ru-RU"/>
        </a:p>
      </dgm:t>
    </dgm:pt>
    <dgm:pt modelId="{ECC14AE6-6769-644A-BB68-157DE27A1FFC}" type="pres">
      <dgm:prSet presAssocID="{FF1CF128-14E9-E542-BF35-69569C0992F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C27AC1-26DA-1D4A-BE6A-501CBCBC0B97}" type="pres">
      <dgm:prSet presAssocID="{FF1CF128-14E9-E542-BF35-69569C0992F9}" presName="child3group" presStyleCnt="0"/>
      <dgm:spPr/>
    </dgm:pt>
    <dgm:pt modelId="{2F71BEEE-DBA2-2147-A0B5-E620695AB623}" type="pres">
      <dgm:prSet presAssocID="{FF1CF128-14E9-E542-BF35-69569C0992F9}" presName="child3" presStyleLbl="bgAcc1" presStyleIdx="2" presStyleCnt="4"/>
      <dgm:spPr/>
    </dgm:pt>
    <dgm:pt modelId="{2A743251-FC0D-624A-8081-CE9EC08ACC42}" type="pres">
      <dgm:prSet presAssocID="{FF1CF128-14E9-E542-BF35-69569C0992F9}" presName="child3Text" presStyleLbl="bgAcc1" presStyleIdx="2" presStyleCnt="4">
        <dgm:presLayoutVars>
          <dgm:bulletEnabled val="1"/>
        </dgm:presLayoutVars>
      </dgm:prSet>
      <dgm:spPr/>
    </dgm:pt>
    <dgm:pt modelId="{7DDC4E86-5C38-4B47-A1C4-41786829919C}" type="pres">
      <dgm:prSet presAssocID="{FF1CF128-14E9-E542-BF35-69569C0992F9}" presName="child4group" presStyleCnt="0"/>
      <dgm:spPr/>
    </dgm:pt>
    <dgm:pt modelId="{C62C07A2-BF80-5249-BDB6-2A4C66291D10}" type="pres">
      <dgm:prSet presAssocID="{FF1CF128-14E9-E542-BF35-69569C0992F9}" presName="child4" presStyleLbl="bgAcc1" presStyleIdx="3" presStyleCnt="4"/>
      <dgm:spPr/>
    </dgm:pt>
    <dgm:pt modelId="{4CC9DABC-4944-1941-BBC4-14566762606E}" type="pres">
      <dgm:prSet presAssocID="{FF1CF128-14E9-E542-BF35-69569C0992F9}" presName="child4Text" presStyleLbl="bgAcc1" presStyleIdx="3" presStyleCnt="4">
        <dgm:presLayoutVars>
          <dgm:bulletEnabled val="1"/>
        </dgm:presLayoutVars>
      </dgm:prSet>
      <dgm:spPr/>
    </dgm:pt>
    <dgm:pt modelId="{473D402D-A35D-1949-B294-37B8B5CD5CE1}" type="pres">
      <dgm:prSet presAssocID="{FF1CF128-14E9-E542-BF35-69569C0992F9}" presName="childPlaceholder" presStyleCnt="0"/>
      <dgm:spPr/>
    </dgm:pt>
    <dgm:pt modelId="{2292B2C3-7CD5-5F40-81D2-183E7FF4664B}" type="pres">
      <dgm:prSet presAssocID="{FF1CF128-14E9-E542-BF35-69569C0992F9}" presName="circle" presStyleCnt="0"/>
      <dgm:spPr/>
    </dgm:pt>
    <dgm:pt modelId="{0EC4B86B-A80A-2345-840B-5994769B2CEB}" type="pres">
      <dgm:prSet presAssocID="{FF1CF128-14E9-E542-BF35-69569C0992F9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3E71A001-185E-814A-A158-19946046CC13}" type="pres">
      <dgm:prSet presAssocID="{FF1CF128-14E9-E542-BF35-69569C0992F9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176A6CBD-1E60-BE4B-B632-C210EAD79E4C}" type="pres">
      <dgm:prSet presAssocID="{FF1CF128-14E9-E542-BF35-69569C0992F9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40447B65-B405-4243-8868-31B0BC620498}" type="pres">
      <dgm:prSet presAssocID="{FF1CF128-14E9-E542-BF35-69569C0992F9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21D363BA-AF10-D246-9027-4211968C082E}" type="pres">
      <dgm:prSet presAssocID="{FF1CF128-14E9-E542-BF35-69569C0992F9}" presName="quadrantPlaceholder" presStyleCnt="0"/>
      <dgm:spPr/>
    </dgm:pt>
    <dgm:pt modelId="{39F86BFA-298D-FE40-8A93-E12ABDCC382A}" type="pres">
      <dgm:prSet presAssocID="{FF1CF128-14E9-E542-BF35-69569C0992F9}" presName="center1" presStyleLbl="fgShp" presStyleIdx="0" presStyleCnt="2"/>
      <dgm:spPr/>
    </dgm:pt>
    <dgm:pt modelId="{A0B10A41-C6FA-8249-B18E-DC40BEB85B38}" type="pres">
      <dgm:prSet presAssocID="{FF1CF128-14E9-E542-BF35-69569C0992F9}" presName="center2" presStyleLbl="fgShp" presStyleIdx="1" presStyleCnt="2"/>
      <dgm:spPr/>
    </dgm:pt>
  </dgm:ptLst>
  <dgm:cxnLst>
    <dgm:cxn modelId="{BDCC1A92-0B1C-3143-A1BC-787FC86FA3A8}" srcId="{FF1CF128-14E9-E542-BF35-69569C0992F9}" destId="{60570FCC-7FA4-5C47-A6EC-8FA16F8AE7BD}" srcOrd="2" destOrd="0" parTransId="{D0626EC7-0B3C-794B-A693-78667EDADDF8}" sibTransId="{5A8BFBDE-087F-6544-A1F0-C2B6FBD4B4F6}"/>
    <dgm:cxn modelId="{C8AB1E1F-C1C5-7342-94C3-FAB73C549342}" type="presOf" srcId="{3D348A2D-1FFA-5C49-B377-5F3E9FD6D4CF}" destId="{7FFC81FC-5959-0143-8ADF-5D824B8CA711}" srcOrd="1" destOrd="0" presId="urn:microsoft.com/office/officeart/2005/8/layout/cycle4"/>
    <dgm:cxn modelId="{A93A42B5-A6CB-9E40-9913-43309853F321}" type="presOf" srcId="{DB2EC858-B299-694A-A8A9-3C0F8C1BBC02}" destId="{4CC9DABC-4944-1941-BBC4-14566762606E}" srcOrd="1" destOrd="0" presId="urn:microsoft.com/office/officeart/2005/8/layout/cycle4"/>
    <dgm:cxn modelId="{FCA4F865-F9F5-C74D-BD30-178DF67046F5}" srcId="{6F7FE65A-3738-1544-852C-CB9FF6D17F37}" destId="{3D348A2D-1FFA-5C49-B377-5F3E9FD6D4CF}" srcOrd="0" destOrd="0" parTransId="{D703903C-C88E-B941-A7C4-BF164A02C11E}" sibTransId="{6E2DAEB8-406F-E54C-8595-B5473BFD1C24}"/>
    <dgm:cxn modelId="{B2089495-9FD0-544F-90BC-5CF947FB2666}" type="presOf" srcId="{B71EDED4-B5C3-7A43-8549-55C912FEFE8E}" destId="{ECC14AE6-6769-644A-BB68-157DE27A1FFC}" srcOrd="1" destOrd="0" presId="urn:microsoft.com/office/officeart/2005/8/layout/cycle4"/>
    <dgm:cxn modelId="{AFB50C6C-D8D2-014D-BAB5-DDBB18CFD342}" srcId="{13B39426-4518-9943-99C3-0381EC4C3850}" destId="{DB2EC858-B299-694A-A8A9-3C0F8C1BBC02}" srcOrd="0" destOrd="0" parTransId="{18F8C3CE-DD5D-904F-A41F-88C560E50D73}" sibTransId="{C1E8E43D-731B-034D-BBD4-CD8DCA30D946}"/>
    <dgm:cxn modelId="{11DDFDC6-D1CC-944B-8DC8-8F1D9345A658}" srcId="{FF1CF128-14E9-E542-BF35-69569C0992F9}" destId="{6F7FE65A-3738-1544-852C-CB9FF6D17F37}" srcOrd="0" destOrd="0" parTransId="{4992E257-1DE8-C048-9B60-4B1B36A9C70D}" sibTransId="{AB6693A4-D681-A346-A37B-9CC8E72A5FDE}"/>
    <dgm:cxn modelId="{B771F059-954F-D94A-9DF4-1AF9A9F479BF}" srcId="{FF1CF128-14E9-E542-BF35-69569C0992F9}" destId="{EA29D5CE-B1FA-C84A-B179-1B852177B07D}" srcOrd="1" destOrd="0" parTransId="{504B8686-5AFE-B64C-A60E-0036D66CB23D}" sibTransId="{B694FC00-1C4D-114B-913F-B180DECDE8C2}"/>
    <dgm:cxn modelId="{3E2565B3-A891-3B42-8D61-E22F5FFFDC61}" type="presOf" srcId="{13B39426-4518-9943-99C3-0381EC4C3850}" destId="{40447B65-B405-4243-8868-31B0BC620498}" srcOrd="0" destOrd="0" presId="urn:microsoft.com/office/officeart/2005/8/layout/cycle4"/>
    <dgm:cxn modelId="{652B4511-7032-7541-B4A1-E6AB2779E833}" type="presOf" srcId="{3D348A2D-1FFA-5C49-B377-5F3E9FD6D4CF}" destId="{88222428-2FD1-1A45-8137-69D48C9F03DE}" srcOrd="0" destOrd="0" presId="urn:microsoft.com/office/officeart/2005/8/layout/cycle4"/>
    <dgm:cxn modelId="{A1030CC9-7EEE-9642-A836-F78EE453C827}" type="presOf" srcId="{B71EDED4-B5C3-7A43-8549-55C912FEFE8E}" destId="{8D10B6E2-D319-7F42-8ABA-6B6F97887CE9}" srcOrd="0" destOrd="0" presId="urn:microsoft.com/office/officeart/2005/8/layout/cycle4"/>
    <dgm:cxn modelId="{F6C5D829-3C23-9C40-AA04-C1613001FDC2}" srcId="{EA29D5CE-B1FA-C84A-B179-1B852177B07D}" destId="{B71EDED4-B5C3-7A43-8549-55C912FEFE8E}" srcOrd="0" destOrd="0" parTransId="{53F64046-2F4E-7548-B186-95FE30DCC41D}" sibTransId="{0A1254F8-1DC6-BF4B-96C1-FD5E633C994A}"/>
    <dgm:cxn modelId="{D73BE195-5E18-5545-AE77-0C46F0C6A73E}" type="presOf" srcId="{EA29D5CE-B1FA-C84A-B179-1B852177B07D}" destId="{3E71A001-185E-814A-A158-19946046CC13}" srcOrd="0" destOrd="0" presId="urn:microsoft.com/office/officeart/2005/8/layout/cycle4"/>
    <dgm:cxn modelId="{02B397BF-FAB5-5645-BA1D-F0EF6147171E}" type="presOf" srcId="{60570FCC-7FA4-5C47-A6EC-8FA16F8AE7BD}" destId="{176A6CBD-1E60-BE4B-B632-C210EAD79E4C}" srcOrd="0" destOrd="0" presId="urn:microsoft.com/office/officeart/2005/8/layout/cycle4"/>
    <dgm:cxn modelId="{52377DF6-888B-464C-AAA5-C89C1ABED933}" srcId="{FF1CF128-14E9-E542-BF35-69569C0992F9}" destId="{13B39426-4518-9943-99C3-0381EC4C3850}" srcOrd="3" destOrd="0" parTransId="{EC440051-FC41-A44C-B508-B7179C727BBA}" sibTransId="{EBA68E6A-313C-AC4D-B45E-B2AE9BC27B60}"/>
    <dgm:cxn modelId="{B07081DE-467F-F44F-95E7-695D87D09D03}" type="presOf" srcId="{C0A17395-8177-144E-AA69-9C4E73F39084}" destId="{2A743251-FC0D-624A-8081-CE9EC08ACC42}" srcOrd="1" destOrd="0" presId="urn:microsoft.com/office/officeart/2005/8/layout/cycle4"/>
    <dgm:cxn modelId="{02386040-A8E8-E342-AD5B-08630ABE0BC4}" type="presOf" srcId="{C0A17395-8177-144E-AA69-9C4E73F39084}" destId="{2F71BEEE-DBA2-2147-A0B5-E620695AB623}" srcOrd="0" destOrd="0" presId="urn:microsoft.com/office/officeart/2005/8/layout/cycle4"/>
    <dgm:cxn modelId="{D4D5D76B-5D24-4C44-98EA-532CCA1416A9}" type="presOf" srcId="{6F7FE65A-3738-1544-852C-CB9FF6D17F37}" destId="{0EC4B86B-A80A-2345-840B-5994769B2CEB}" srcOrd="0" destOrd="0" presId="urn:microsoft.com/office/officeart/2005/8/layout/cycle4"/>
    <dgm:cxn modelId="{E36079D1-F5AD-1946-AB10-6DF20BC46ECD}" srcId="{60570FCC-7FA4-5C47-A6EC-8FA16F8AE7BD}" destId="{C0A17395-8177-144E-AA69-9C4E73F39084}" srcOrd="0" destOrd="0" parTransId="{AD3D6E50-627D-2F42-87CE-D0AB689B991B}" sibTransId="{E0451EF2-EB7C-5D45-97D1-F67285DADBDF}"/>
    <dgm:cxn modelId="{72A3C760-7421-A84C-9F96-58FEDB36ABA8}" type="presOf" srcId="{DB2EC858-B299-694A-A8A9-3C0F8C1BBC02}" destId="{C62C07A2-BF80-5249-BDB6-2A4C66291D10}" srcOrd="0" destOrd="0" presId="urn:microsoft.com/office/officeart/2005/8/layout/cycle4"/>
    <dgm:cxn modelId="{E27EE04A-08FF-1746-B77B-CA41CD9CC6EE}" type="presOf" srcId="{FF1CF128-14E9-E542-BF35-69569C0992F9}" destId="{82C20B7C-2477-4F4C-9D3F-C3A84A2B13BF}" srcOrd="0" destOrd="0" presId="urn:microsoft.com/office/officeart/2005/8/layout/cycle4"/>
    <dgm:cxn modelId="{FECC33E2-8C5B-2F46-B855-229ECDDFEBA3}" type="presParOf" srcId="{82C20B7C-2477-4F4C-9D3F-C3A84A2B13BF}" destId="{3241048B-F381-CC47-8B24-CACA88B1A71B}" srcOrd="0" destOrd="0" presId="urn:microsoft.com/office/officeart/2005/8/layout/cycle4"/>
    <dgm:cxn modelId="{8AE89B22-56F1-7642-9203-7CC1D58A9F0E}" type="presParOf" srcId="{3241048B-F381-CC47-8B24-CACA88B1A71B}" destId="{16E1C36F-2D6C-F94E-B334-091B1AE4553B}" srcOrd="0" destOrd="0" presId="urn:microsoft.com/office/officeart/2005/8/layout/cycle4"/>
    <dgm:cxn modelId="{931DA341-2E88-D243-A8F4-2CA6871D85FC}" type="presParOf" srcId="{16E1C36F-2D6C-F94E-B334-091B1AE4553B}" destId="{88222428-2FD1-1A45-8137-69D48C9F03DE}" srcOrd="0" destOrd="0" presId="urn:microsoft.com/office/officeart/2005/8/layout/cycle4"/>
    <dgm:cxn modelId="{D48F0A3C-A478-2647-ACC8-E9B47BB07FA7}" type="presParOf" srcId="{16E1C36F-2D6C-F94E-B334-091B1AE4553B}" destId="{7FFC81FC-5959-0143-8ADF-5D824B8CA711}" srcOrd="1" destOrd="0" presId="urn:microsoft.com/office/officeart/2005/8/layout/cycle4"/>
    <dgm:cxn modelId="{E3048E5E-B1F3-144B-907F-84E080B2B00C}" type="presParOf" srcId="{3241048B-F381-CC47-8B24-CACA88B1A71B}" destId="{F3BDCDD7-2E16-0A42-B6AC-51CE17EB141D}" srcOrd="1" destOrd="0" presId="urn:microsoft.com/office/officeart/2005/8/layout/cycle4"/>
    <dgm:cxn modelId="{41BFD73F-6167-1143-9C84-3F5F62F92431}" type="presParOf" srcId="{F3BDCDD7-2E16-0A42-B6AC-51CE17EB141D}" destId="{8D10B6E2-D319-7F42-8ABA-6B6F97887CE9}" srcOrd="0" destOrd="0" presId="urn:microsoft.com/office/officeart/2005/8/layout/cycle4"/>
    <dgm:cxn modelId="{3B0B22C9-1362-0B4C-A2A6-5448E7619D72}" type="presParOf" srcId="{F3BDCDD7-2E16-0A42-B6AC-51CE17EB141D}" destId="{ECC14AE6-6769-644A-BB68-157DE27A1FFC}" srcOrd="1" destOrd="0" presId="urn:microsoft.com/office/officeart/2005/8/layout/cycle4"/>
    <dgm:cxn modelId="{0DB1E3AF-ED81-A449-AE2D-C4886AF9CB5E}" type="presParOf" srcId="{3241048B-F381-CC47-8B24-CACA88B1A71B}" destId="{9CC27AC1-26DA-1D4A-BE6A-501CBCBC0B97}" srcOrd="2" destOrd="0" presId="urn:microsoft.com/office/officeart/2005/8/layout/cycle4"/>
    <dgm:cxn modelId="{3950A808-EC4A-044D-A9D9-302C9FE56898}" type="presParOf" srcId="{9CC27AC1-26DA-1D4A-BE6A-501CBCBC0B97}" destId="{2F71BEEE-DBA2-2147-A0B5-E620695AB623}" srcOrd="0" destOrd="0" presId="urn:microsoft.com/office/officeart/2005/8/layout/cycle4"/>
    <dgm:cxn modelId="{53EBF6B4-FB69-A048-A098-A32451A629CD}" type="presParOf" srcId="{9CC27AC1-26DA-1D4A-BE6A-501CBCBC0B97}" destId="{2A743251-FC0D-624A-8081-CE9EC08ACC42}" srcOrd="1" destOrd="0" presId="urn:microsoft.com/office/officeart/2005/8/layout/cycle4"/>
    <dgm:cxn modelId="{09FC0845-7967-B74C-ACE0-C58253296253}" type="presParOf" srcId="{3241048B-F381-CC47-8B24-CACA88B1A71B}" destId="{7DDC4E86-5C38-4B47-A1C4-41786829919C}" srcOrd="3" destOrd="0" presId="urn:microsoft.com/office/officeart/2005/8/layout/cycle4"/>
    <dgm:cxn modelId="{F5046119-06B6-6347-A2FB-908A2463E593}" type="presParOf" srcId="{7DDC4E86-5C38-4B47-A1C4-41786829919C}" destId="{C62C07A2-BF80-5249-BDB6-2A4C66291D10}" srcOrd="0" destOrd="0" presId="urn:microsoft.com/office/officeart/2005/8/layout/cycle4"/>
    <dgm:cxn modelId="{FD214774-846B-E54B-B876-06E49ABC6226}" type="presParOf" srcId="{7DDC4E86-5C38-4B47-A1C4-41786829919C}" destId="{4CC9DABC-4944-1941-BBC4-14566762606E}" srcOrd="1" destOrd="0" presId="urn:microsoft.com/office/officeart/2005/8/layout/cycle4"/>
    <dgm:cxn modelId="{039ECD42-70AD-3440-A045-35B9412CB760}" type="presParOf" srcId="{3241048B-F381-CC47-8B24-CACA88B1A71B}" destId="{473D402D-A35D-1949-B294-37B8B5CD5CE1}" srcOrd="4" destOrd="0" presId="urn:microsoft.com/office/officeart/2005/8/layout/cycle4"/>
    <dgm:cxn modelId="{6674936E-997B-404C-AA2F-15FDB4D0366C}" type="presParOf" srcId="{82C20B7C-2477-4F4C-9D3F-C3A84A2B13BF}" destId="{2292B2C3-7CD5-5F40-81D2-183E7FF4664B}" srcOrd="1" destOrd="0" presId="urn:microsoft.com/office/officeart/2005/8/layout/cycle4"/>
    <dgm:cxn modelId="{32D51D06-1245-394E-AEBE-22CC79CE529F}" type="presParOf" srcId="{2292B2C3-7CD5-5F40-81D2-183E7FF4664B}" destId="{0EC4B86B-A80A-2345-840B-5994769B2CEB}" srcOrd="0" destOrd="0" presId="urn:microsoft.com/office/officeart/2005/8/layout/cycle4"/>
    <dgm:cxn modelId="{79853B27-993E-EE45-95F8-EB0B20DD1481}" type="presParOf" srcId="{2292B2C3-7CD5-5F40-81D2-183E7FF4664B}" destId="{3E71A001-185E-814A-A158-19946046CC13}" srcOrd="1" destOrd="0" presId="urn:microsoft.com/office/officeart/2005/8/layout/cycle4"/>
    <dgm:cxn modelId="{1DB9DDCE-DEC6-7042-8ABB-92B844DED821}" type="presParOf" srcId="{2292B2C3-7CD5-5F40-81D2-183E7FF4664B}" destId="{176A6CBD-1E60-BE4B-B632-C210EAD79E4C}" srcOrd="2" destOrd="0" presId="urn:microsoft.com/office/officeart/2005/8/layout/cycle4"/>
    <dgm:cxn modelId="{23EEEB69-1B7D-F44D-B10A-BCDFB89E7CFF}" type="presParOf" srcId="{2292B2C3-7CD5-5F40-81D2-183E7FF4664B}" destId="{40447B65-B405-4243-8868-31B0BC620498}" srcOrd="3" destOrd="0" presId="urn:microsoft.com/office/officeart/2005/8/layout/cycle4"/>
    <dgm:cxn modelId="{1DE5B7F8-B88A-9540-854B-CBF5B4635511}" type="presParOf" srcId="{2292B2C3-7CD5-5F40-81D2-183E7FF4664B}" destId="{21D363BA-AF10-D246-9027-4211968C082E}" srcOrd="4" destOrd="0" presId="urn:microsoft.com/office/officeart/2005/8/layout/cycle4"/>
    <dgm:cxn modelId="{1BFA8A7C-3DF7-584C-996B-BC0FD4EC3327}" type="presParOf" srcId="{82C20B7C-2477-4F4C-9D3F-C3A84A2B13BF}" destId="{39F86BFA-298D-FE40-8A93-E12ABDCC382A}" srcOrd="2" destOrd="0" presId="urn:microsoft.com/office/officeart/2005/8/layout/cycle4"/>
    <dgm:cxn modelId="{B08DDB1F-3C5E-9E47-A572-F30951D53ABB}" type="presParOf" srcId="{82C20B7C-2477-4F4C-9D3F-C3A84A2B13BF}" destId="{A0B10A41-C6FA-8249-B18E-DC40BEB85B3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C5CE48-DAD8-394D-80FC-215B08094635}" type="doc">
      <dgm:prSet loTypeId="urn:microsoft.com/office/officeart/2005/8/layout/b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3794CB-76CA-A049-A085-DB04976C1BC6}">
      <dgm:prSet phldrT="[Текст]" phldr="1"/>
      <dgm:spPr/>
      <dgm:t>
        <a:bodyPr/>
        <a:lstStyle/>
        <a:p>
          <a:endParaRPr lang="ru-RU"/>
        </a:p>
      </dgm:t>
    </dgm:pt>
    <dgm:pt modelId="{BBE2728B-93BB-AB4F-859E-4FF34FA02B04}" type="parTrans" cxnId="{A4A90F8C-0535-2742-9DB2-F0FD21EF3065}">
      <dgm:prSet/>
      <dgm:spPr/>
      <dgm:t>
        <a:bodyPr/>
        <a:lstStyle/>
        <a:p>
          <a:endParaRPr lang="ru-RU"/>
        </a:p>
      </dgm:t>
    </dgm:pt>
    <dgm:pt modelId="{42B5E7E4-09A5-3846-8CC1-EE76272A8337}" type="sibTrans" cxnId="{A4A90F8C-0535-2742-9DB2-F0FD21EF3065}">
      <dgm:prSet/>
      <dgm:spPr/>
      <dgm:t>
        <a:bodyPr/>
        <a:lstStyle/>
        <a:p>
          <a:endParaRPr lang="ru-RU"/>
        </a:p>
      </dgm:t>
    </dgm:pt>
    <dgm:pt modelId="{BF92D26B-A29A-8E4A-A48E-72E393D397C6}">
      <dgm:prSet phldrT="[Текст]"/>
      <dgm:spPr/>
      <dgm:t>
        <a:bodyPr/>
        <a:lstStyle/>
        <a:p>
          <a:r>
            <a:rPr lang="ru-RU" dirty="0" smtClean="0"/>
            <a:t>проявляется</a:t>
          </a:r>
          <a:endParaRPr lang="ru-RU" dirty="0"/>
        </a:p>
      </dgm:t>
    </dgm:pt>
    <dgm:pt modelId="{5055D216-EA15-2B4C-A2EC-5FC4F6A94250}" type="parTrans" cxnId="{0A67C6CD-D77A-0D48-9E19-8EF809922CE4}">
      <dgm:prSet/>
      <dgm:spPr/>
      <dgm:t>
        <a:bodyPr/>
        <a:lstStyle/>
        <a:p>
          <a:endParaRPr lang="ru-RU"/>
        </a:p>
      </dgm:t>
    </dgm:pt>
    <dgm:pt modelId="{F69F554D-0469-9545-B5C0-FF41C3C27F04}" type="sibTrans" cxnId="{0A67C6CD-D77A-0D48-9E19-8EF809922CE4}">
      <dgm:prSet/>
      <dgm:spPr/>
      <dgm:t>
        <a:bodyPr/>
        <a:lstStyle/>
        <a:p>
          <a:endParaRPr lang="ru-RU"/>
        </a:p>
      </dgm:t>
    </dgm:pt>
    <dgm:pt modelId="{09395D0B-E463-334D-907C-7BC786E82D75}">
      <dgm:prSet phldrT="[Текст]"/>
      <dgm:spPr/>
      <dgm:t>
        <a:bodyPr/>
        <a:lstStyle/>
        <a:p>
          <a:r>
            <a:rPr lang="ru-RU" dirty="0" smtClean="0"/>
            <a:t>творчество </a:t>
          </a:r>
          <a:endParaRPr lang="ru-RU" dirty="0"/>
        </a:p>
      </dgm:t>
    </dgm:pt>
    <dgm:pt modelId="{C2CD110D-2A70-A145-8B69-FE544557C6E6}" type="parTrans" cxnId="{FC94083E-CEE5-8140-BC27-B6E94550ED54}">
      <dgm:prSet/>
      <dgm:spPr/>
      <dgm:t>
        <a:bodyPr/>
        <a:lstStyle/>
        <a:p>
          <a:endParaRPr lang="ru-RU"/>
        </a:p>
      </dgm:t>
    </dgm:pt>
    <dgm:pt modelId="{2D7E29E2-69E2-534B-83BC-3BC649B68529}" type="sibTrans" cxnId="{FC94083E-CEE5-8140-BC27-B6E94550ED54}">
      <dgm:prSet/>
      <dgm:spPr/>
      <dgm:t>
        <a:bodyPr/>
        <a:lstStyle/>
        <a:p>
          <a:endParaRPr lang="ru-RU"/>
        </a:p>
      </dgm:t>
    </dgm:pt>
    <dgm:pt modelId="{7CEBE723-6904-9A4D-9698-6258854BF726}">
      <dgm:prSet phldrT="[Текст]"/>
      <dgm:spPr/>
      <dgm:t>
        <a:bodyPr/>
        <a:lstStyle/>
        <a:p>
          <a:r>
            <a:rPr lang="ru-RU" dirty="0" smtClean="0"/>
            <a:t>индивидуальный миро-проект</a:t>
          </a:r>
          <a:endParaRPr lang="ru-RU" dirty="0"/>
        </a:p>
      </dgm:t>
    </dgm:pt>
    <dgm:pt modelId="{1B467F54-0C79-C346-BF4F-718E67060457}" type="parTrans" cxnId="{6F19ED41-3E4B-5442-BBC0-A7CDF086226A}">
      <dgm:prSet/>
      <dgm:spPr/>
      <dgm:t>
        <a:bodyPr/>
        <a:lstStyle/>
        <a:p>
          <a:endParaRPr lang="ru-RU"/>
        </a:p>
      </dgm:t>
    </dgm:pt>
    <dgm:pt modelId="{0B7AA57A-9CB3-2844-91A7-0F3273ADE60E}" type="sibTrans" cxnId="{6F19ED41-3E4B-5442-BBC0-A7CDF086226A}">
      <dgm:prSet/>
      <dgm:spPr/>
      <dgm:t>
        <a:bodyPr/>
        <a:lstStyle/>
        <a:p>
          <a:endParaRPr lang="ru-RU"/>
        </a:p>
      </dgm:t>
    </dgm:pt>
    <dgm:pt modelId="{4E022FB9-3342-D645-B5D2-9A86E835C968}">
      <dgm:prSet phldrT="[Текст]"/>
      <dgm:spPr/>
      <dgm:t>
        <a:bodyPr/>
        <a:lstStyle/>
        <a:p>
          <a:r>
            <a:rPr lang="ru-RU" dirty="0" smtClean="0"/>
            <a:t>существует</a:t>
          </a:r>
          <a:endParaRPr lang="ru-RU" dirty="0"/>
        </a:p>
      </dgm:t>
    </dgm:pt>
    <dgm:pt modelId="{FD300370-6230-7640-B70D-696736C48C22}" type="parTrans" cxnId="{C3865208-3F17-B34B-A2C4-9D69ECAFC1E8}">
      <dgm:prSet/>
      <dgm:spPr/>
      <dgm:t>
        <a:bodyPr/>
        <a:lstStyle/>
        <a:p>
          <a:endParaRPr lang="ru-RU"/>
        </a:p>
      </dgm:t>
    </dgm:pt>
    <dgm:pt modelId="{1C56C1EF-B6EA-2040-99AC-A82CC1D4ECF9}" type="sibTrans" cxnId="{C3865208-3F17-B34B-A2C4-9D69ECAFC1E8}">
      <dgm:prSet/>
      <dgm:spPr/>
      <dgm:t>
        <a:bodyPr/>
        <a:lstStyle/>
        <a:p>
          <a:endParaRPr lang="ru-RU"/>
        </a:p>
      </dgm:t>
    </dgm:pt>
    <dgm:pt modelId="{C5E83BEC-095B-084F-8814-D8A83DDA7EE0}">
      <dgm:prSet phldrT="[Текст]" phldr="1"/>
      <dgm:spPr/>
      <dgm:t>
        <a:bodyPr/>
        <a:lstStyle/>
        <a:p>
          <a:endParaRPr lang="ru-RU"/>
        </a:p>
      </dgm:t>
    </dgm:pt>
    <dgm:pt modelId="{A9302DE8-0640-5E4A-AFC5-7939A6ED0EB8}" type="parTrans" cxnId="{CCBEA723-8D5F-5C4F-AAE0-4EBC86FBD8E0}">
      <dgm:prSet/>
      <dgm:spPr/>
      <dgm:t>
        <a:bodyPr/>
        <a:lstStyle/>
        <a:p>
          <a:endParaRPr lang="ru-RU"/>
        </a:p>
      </dgm:t>
    </dgm:pt>
    <dgm:pt modelId="{3C13DF31-2731-F645-B1DB-B4AD27762A50}" type="sibTrans" cxnId="{CCBEA723-8D5F-5C4F-AAE0-4EBC86FBD8E0}">
      <dgm:prSet/>
      <dgm:spPr/>
      <dgm:t>
        <a:bodyPr/>
        <a:lstStyle/>
        <a:p>
          <a:endParaRPr lang="ru-RU"/>
        </a:p>
      </dgm:t>
    </dgm:pt>
    <dgm:pt modelId="{B6EB8532-B3F0-7E4E-A377-7E191E10A351}">
      <dgm:prSet phldrT="[Текст]" custT="1"/>
      <dgm:spPr/>
      <dgm:t>
        <a:bodyPr/>
        <a:lstStyle/>
        <a:p>
          <a:r>
            <a:rPr lang="ru-RU" sz="1400" dirty="0" smtClean="0"/>
            <a:t>И</a:t>
          </a:r>
          <a:r>
            <a:rPr lang="ru-RU" sz="1400" dirty="0" smtClean="0"/>
            <a:t>ндивидуальный мир</a:t>
          </a:r>
          <a:endParaRPr lang="ru-RU" sz="1400" dirty="0"/>
        </a:p>
      </dgm:t>
    </dgm:pt>
    <dgm:pt modelId="{DE20B03A-5EBE-C646-85C2-188DD1D12D3D}" type="parTrans" cxnId="{1EC8A65C-5E51-AC40-A2C3-98D65E3726FF}">
      <dgm:prSet/>
      <dgm:spPr/>
      <dgm:t>
        <a:bodyPr/>
        <a:lstStyle/>
        <a:p>
          <a:endParaRPr lang="ru-RU"/>
        </a:p>
      </dgm:t>
    </dgm:pt>
    <dgm:pt modelId="{E21CCD62-206A-824B-BE92-BE724665B9A2}" type="sibTrans" cxnId="{1EC8A65C-5E51-AC40-A2C3-98D65E3726FF}">
      <dgm:prSet/>
      <dgm:spPr/>
      <dgm:t>
        <a:bodyPr/>
        <a:lstStyle/>
        <a:p>
          <a:endParaRPr lang="ru-RU"/>
        </a:p>
      </dgm:t>
    </dgm:pt>
    <dgm:pt modelId="{E7178F92-1E10-2E4B-9F5C-7115B45111CC}">
      <dgm:prSet phldrT="[Текст]"/>
      <dgm:spPr/>
      <dgm:t>
        <a:bodyPr/>
        <a:lstStyle/>
        <a:p>
          <a:r>
            <a:rPr lang="ru-RU" dirty="0" smtClean="0"/>
            <a:t>переживается</a:t>
          </a:r>
          <a:endParaRPr lang="ru-RU" dirty="0"/>
        </a:p>
      </dgm:t>
    </dgm:pt>
    <dgm:pt modelId="{E9888F2B-D22F-BD43-90B2-092AC2B27C42}" type="parTrans" cxnId="{39FA386B-2738-5043-A05C-713C98564DED}">
      <dgm:prSet/>
      <dgm:spPr/>
      <dgm:t>
        <a:bodyPr/>
        <a:lstStyle/>
        <a:p>
          <a:endParaRPr lang="ru-RU"/>
        </a:p>
      </dgm:t>
    </dgm:pt>
    <dgm:pt modelId="{7B23A223-68BA-904D-8249-13FFE67F0514}" type="sibTrans" cxnId="{39FA386B-2738-5043-A05C-713C98564DED}">
      <dgm:prSet/>
      <dgm:spPr/>
      <dgm:t>
        <a:bodyPr/>
        <a:lstStyle/>
        <a:p>
          <a:endParaRPr lang="ru-RU"/>
        </a:p>
      </dgm:t>
    </dgm:pt>
    <dgm:pt modelId="{91FC13CC-DA56-5442-AAC3-D0EBBE53EF17}">
      <dgm:prSet phldrT="[Текст]"/>
      <dgm:spPr/>
      <dgm:t>
        <a:bodyPr/>
        <a:lstStyle/>
        <a:p>
          <a:r>
            <a:rPr lang="ru-RU" dirty="0" smtClean="0"/>
            <a:t>опыт</a:t>
          </a:r>
          <a:endParaRPr lang="ru-RU" dirty="0"/>
        </a:p>
      </dgm:t>
    </dgm:pt>
    <dgm:pt modelId="{E75A1A4C-9DCB-1440-8170-800BCCB4B19A}" type="parTrans" cxnId="{6010DB26-3E94-0845-8552-0789F3F5E40E}">
      <dgm:prSet/>
      <dgm:spPr/>
      <dgm:t>
        <a:bodyPr/>
        <a:lstStyle/>
        <a:p>
          <a:endParaRPr lang="ru-RU"/>
        </a:p>
      </dgm:t>
    </dgm:pt>
    <dgm:pt modelId="{47B53A52-B486-3144-8FE0-B34AB9B5DC3F}" type="sibTrans" cxnId="{6010DB26-3E94-0845-8552-0789F3F5E40E}">
      <dgm:prSet/>
      <dgm:spPr/>
      <dgm:t>
        <a:bodyPr/>
        <a:lstStyle/>
        <a:p>
          <a:endParaRPr lang="ru-RU"/>
        </a:p>
      </dgm:t>
    </dgm:pt>
    <dgm:pt modelId="{C8E820B6-0CB8-9B43-802A-D753D2DEE6AC}" type="pres">
      <dgm:prSet presAssocID="{12C5CE48-DAD8-394D-80FC-215B08094635}" presName="Name0" presStyleCnt="0">
        <dgm:presLayoutVars>
          <dgm:dir/>
          <dgm:resizeHandles/>
        </dgm:presLayoutVars>
      </dgm:prSet>
      <dgm:spPr/>
    </dgm:pt>
    <dgm:pt modelId="{EA6840EF-19BF-F94A-959E-A1756EE438B6}" type="pres">
      <dgm:prSet presAssocID="{323794CB-76CA-A049-A085-DB04976C1BC6}" presName="compNode" presStyleCnt="0"/>
      <dgm:spPr/>
    </dgm:pt>
    <dgm:pt modelId="{52BBECCC-59D7-634F-BEF0-95E24BA7A175}" type="pres">
      <dgm:prSet presAssocID="{323794CB-76CA-A049-A085-DB04976C1BC6}" presName="dummyConnPt" presStyleCnt="0"/>
      <dgm:spPr/>
    </dgm:pt>
    <dgm:pt modelId="{4C801C12-9BAA-9B46-BA44-1CB600D8ABF5}" type="pres">
      <dgm:prSet presAssocID="{323794CB-76CA-A049-A085-DB04976C1BC6}" presName="node" presStyleLbl="node1" presStyleIdx="0" presStyleCnt="9" custLinFactX="33145" custLinFactNeighborX="100000" custLinFactNeighborY="-153">
        <dgm:presLayoutVars>
          <dgm:bulletEnabled val="1"/>
        </dgm:presLayoutVars>
      </dgm:prSet>
      <dgm:spPr/>
    </dgm:pt>
    <dgm:pt modelId="{3A82EA4F-C9C0-904F-8F4B-92CBD4C57F17}" type="pres">
      <dgm:prSet presAssocID="{42B5E7E4-09A5-3846-8CC1-EE76272A8337}" presName="sibTrans" presStyleLbl="bgSibTrans2D1" presStyleIdx="0" presStyleCnt="8"/>
      <dgm:spPr/>
    </dgm:pt>
    <dgm:pt modelId="{DE82405F-A30F-554A-8C94-FD08654CBAC0}" type="pres">
      <dgm:prSet presAssocID="{BF92D26B-A29A-8E4A-A48E-72E393D397C6}" presName="compNode" presStyleCnt="0"/>
      <dgm:spPr/>
    </dgm:pt>
    <dgm:pt modelId="{B825613C-D907-5845-AE67-627BCB0B8C46}" type="pres">
      <dgm:prSet presAssocID="{BF92D26B-A29A-8E4A-A48E-72E393D397C6}" presName="dummyConnPt" presStyleCnt="0"/>
      <dgm:spPr/>
    </dgm:pt>
    <dgm:pt modelId="{22F45399-06A4-1846-B33B-1908B06FC7FD}" type="pres">
      <dgm:prSet presAssocID="{BF92D26B-A29A-8E4A-A48E-72E393D397C6}" presName="node" presStyleLbl="node1" presStyleIdx="1" presStyleCnt="9">
        <dgm:presLayoutVars>
          <dgm:bulletEnabled val="1"/>
        </dgm:presLayoutVars>
      </dgm:prSet>
      <dgm:spPr/>
    </dgm:pt>
    <dgm:pt modelId="{0E9FA876-A29E-C147-A147-60ACD00909C0}" type="pres">
      <dgm:prSet presAssocID="{F69F554D-0469-9545-B5C0-FF41C3C27F04}" presName="sibTrans" presStyleLbl="bgSibTrans2D1" presStyleIdx="1" presStyleCnt="8"/>
      <dgm:spPr/>
    </dgm:pt>
    <dgm:pt modelId="{252CC3BF-6005-AF47-8A64-3791F90D0CE1}" type="pres">
      <dgm:prSet presAssocID="{09395D0B-E463-334D-907C-7BC786E82D75}" presName="compNode" presStyleCnt="0"/>
      <dgm:spPr/>
    </dgm:pt>
    <dgm:pt modelId="{F5B8A7F7-B7FB-664F-B9BA-9A8F87B15C10}" type="pres">
      <dgm:prSet presAssocID="{09395D0B-E463-334D-907C-7BC786E82D75}" presName="dummyConnPt" presStyleCnt="0"/>
      <dgm:spPr/>
    </dgm:pt>
    <dgm:pt modelId="{879187E3-CEEB-C94A-8F55-0B274C66A2D5}" type="pres">
      <dgm:prSet presAssocID="{09395D0B-E463-334D-907C-7BC786E82D7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439A8-6DFC-D041-B474-337EE9BB5CE8}" type="pres">
      <dgm:prSet presAssocID="{2D7E29E2-69E2-534B-83BC-3BC649B68529}" presName="sibTrans" presStyleLbl="bgSibTrans2D1" presStyleIdx="2" presStyleCnt="8" custScaleX="126550" custScaleY="146299" custLinFactY="6687" custLinFactNeighborX="73951" custLinFactNeighborY="100000"/>
      <dgm:spPr/>
    </dgm:pt>
    <dgm:pt modelId="{D8798EA9-161C-8C41-94FD-92360F1519EE}" type="pres">
      <dgm:prSet presAssocID="{7CEBE723-6904-9A4D-9698-6258854BF726}" presName="compNode" presStyleCnt="0"/>
      <dgm:spPr/>
    </dgm:pt>
    <dgm:pt modelId="{54E2B2E3-585C-734B-AC5F-487BB362C6F7}" type="pres">
      <dgm:prSet presAssocID="{7CEBE723-6904-9A4D-9698-6258854BF726}" presName="dummyConnPt" presStyleCnt="0"/>
      <dgm:spPr/>
    </dgm:pt>
    <dgm:pt modelId="{A6EDBA71-6CAB-0D4A-A3B6-52C67D9556BD}" type="pres">
      <dgm:prSet presAssocID="{7CEBE723-6904-9A4D-9698-6258854BF72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ED93F-B45A-C349-8165-F1490E569F55}" type="pres">
      <dgm:prSet presAssocID="{0B7AA57A-9CB3-2844-91A7-0F3273ADE60E}" presName="sibTrans" presStyleLbl="bgSibTrans2D1" presStyleIdx="3" presStyleCnt="8"/>
      <dgm:spPr/>
    </dgm:pt>
    <dgm:pt modelId="{CF2139CE-DA74-2D4C-B965-3F48A0C0E14E}" type="pres">
      <dgm:prSet presAssocID="{4E022FB9-3342-D645-B5D2-9A86E835C968}" presName="compNode" presStyleCnt="0"/>
      <dgm:spPr/>
    </dgm:pt>
    <dgm:pt modelId="{6EAD19DB-7618-E84B-9E57-1817F813BCFA}" type="pres">
      <dgm:prSet presAssocID="{4E022FB9-3342-D645-B5D2-9A86E835C968}" presName="dummyConnPt" presStyleCnt="0"/>
      <dgm:spPr/>
    </dgm:pt>
    <dgm:pt modelId="{B1A755CC-DE76-CE4F-A377-E9B523349AC4}" type="pres">
      <dgm:prSet presAssocID="{4E022FB9-3342-D645-B5D2-9A86E835C968}" presName="node" presStyleLbl="node1" presStyleIdx="4" presStyleCnt="9">
        <dgm:presLayoutVars>
          <dgm:bulletEnabled val="1"/>
        </dgm:presLayoutVars>
      </dgm:prSet>
      <dgm:spPr/>
    </dgm:pt>
    <dgm:pt modelId="{760A12F6-A99C-3B42-9E86-CBFC7BF05146}" type="pres">
      <dgm:prSet presAssocID="{1C56C1EF-B6EA-2040-99AC-A82CC1D4ECF9}" presName="sibTrans" presStyleLbl="bgSibTrans2D1" presStyleIdx="4" presStyleCnt="8"/>
      <dgm:spPr/>
    </dgm:pt>
    <dgm:pt modelId="{1637953A-4C54-814B-B4B8-0CF856D887A2}" type="pres">
      <dgm:prSet presAssocID="{C5E83BEC-095B-084F-8814-D8A83DDA7EE0}" presName="compNode" presStyleCnt="0"/>
      <dgm:spPr/>
    </dgm:pt>
    <dgm:pt modelId="{C308384D-A2F5-6041-AFDD-319AC0A45AC0}" type="pres">
      <dgm:prSet presAssocID="{C5E83BEC-095B-084F-8814-D8A83DDA7EE0}" presName="dummyConnPt" presStyleCnt="0"/>
      <dgm:spPr/>
    </dgm:pt>
    <dgm:pt modelId="{640B0826-B579-A84F-A30E-1682B9A73962}" type="pres">
      <dgm:prSet presAssocID="{C5E83BEC-095B-084F-8814-D8A83DDA7EE0}" presName="node" presStyleLbl="node1" presStyleIdx="5" presStyleCnt="9">
        <dgm:presLayoutVars>
          <dgm:bulletEnabled val="1"/>
        </dgm:presLayoutVars>
      </dgm:prSet>
      <dgm:spPr/>
    </dgm:pt>
    <dgm:pt modelId="{124AC23C-2EFB-574F-A014-098498B9CAC8}" type="pres">
      <dgm:prSet presAssocID="{3C13DF31-2731-F645-B1DB-B4AD27762A50}" presName="sibTrans" presStyleLbl="bgSibTrans2D1" presStyleIdx="5" presStyleCnt="8"/>
      <dgm:spPr/>
    </dgm:pt>
    <dgm:pt modelId="{F0DE7FF6-7C5A-A847-AF97-92BB713C436D}" type="pres">
      <dgm:prSet presAssocID="{B6EB8532-B3F0-7E4E-A377-7E191E10A351}" presName="compNode" presStyleCnt="0"/>
      <dgm:spPr/>
    </dgm:pt>
    <dgm:pt modelId="{F2637612-27FA-5F49-B256-4929A8FE7BFE}" type="pres">
      <dgm:prSet presAssocID="{B6EB8532-B3F0-7E4E-A377-7E191E10A351}" presName="dummyConnPt" presStyleCnt="0"/>
      <dgm:spPr/>
    </dgm:pt>
    <dgm:pt modelId="{3C3D3303-887D-A44D-BC3D-22E48C09298C}" type="pres">
      <dgm:prSet presAssocID="{B6EB8532-B3F0-7E4E-A377-7E191E10A351}" presName="node" presStyleLbl="node1" presStyleIdx="6" presStyleCnt="9" custLinFactX="-32505" custLinFactNeighborX="-100000" custLinFactNeighborY="-153">
        <dgm:presLayoutVars>
          <dgm:bulletEnabled val="1"/>
        </dgm:presLayoutVars>
      </dgm:prSet>
      <dgm:spPr/>
    </dgm:pt>
    <dgm:pt modelId="{93928E5B-363F-5149-9C53-658655381558}" type="pres">
      <dgm:prSet presAssocID="{E21CCD62-206A-824B-BE92-BE724665B9A2}" presName="sibTrans" presStyleLbl="bgSibTrans2D1" presStyleIdx="6" presStyleCnt="8" custLinFactY="-23846" custLinFactNeighborX="20646" custLinFactNeighborY="-100000"/>
      <dgm:spPr/>
    </dgm:pt>
    <dgm:pt modelId="{C04F153E-C8A0-8040-A6D4-1D14338DE00F}" type="pres">
      <dgm:prSet presAssocID="{E7178F92-1E10-2E4B-9F5C-7115B45111CC}" presName="compNode" presStyleCnt="0"/>
      <dgm:spPr/>
    </dgm:pt>
    <dgm:pt modelId="{0EABA72D-4B32-BC4A-9094-0C2791586144}" type="pres">
      <dgm:prSet presAssocID="{E7178F92-1E10-2E4B-9F5C-7115B45111CC}" presName="dummyConnPt" presStyleCnt="0"/>
      <dgm:spPr/>
    </dgm:pt>
    <dgm:pt modelId="{2C5D265B-0AF4-F04C-8413-EC44362A244A}" type="pres">
      <dgm:prSet presAssocID="{E7178F92-1E10-2E4B-9F5C-7115B45111CC}" presName="node" presStyleLbl="node1" presStyleIdx="7" presStyleCnt="9">
        <dgm:presLayoutVars>
          <dgm:bulletEnabled val="1"/>
        </dgm:presLayoutVars>
      </dgm:prSet>
      <dgm:spPr/>
    </dgm:pt>
    <dgm:pt modelId="{E347CCF2-5224-3C4D-97C0-793CE0B0C078}" type="pres">
      <dgm:prSet presAssocID="{7B23A223-68BA-904D-8249-13FFE67F0514}" presName="sibTrans" presStyleLbl="bgSibTrans2D1" presStyleIdx="7" presStyleCnt="8"/>
      <dgm:spPr/>
    </dgm:pt>
    <dgm:pt modelId="{84A4E437-69F4-CF40-89A6-185EBC261389}" type="pres">
      <dgm:prSet presAssocID="{91FC13CC-DA56-5442-AAC3-D0EBBE53EF17}" presName="compNode" presStyleCnt="0"/>
      <dgm:spPr/>
    </dgm:pt>
    <dgm:pt modelId="{10B18D05-A475-9944-8026-7D2E8376C28E}" type="pres">
      <dgm:prSet presAssocID="{91FC13CC-DA56-5442-AAC3-D0EBBE53EF17}" presName="dummyConnPt" presStyleCnt="0"/>
      <dgm:spPr/>
    </dgm:pt>
    <dgm:pt modelId="{914DAA84-BC9E-B241-A864-3923609028B6}" type="pres">
      <dgm:prSet presAssocID="{91FC13CC-DA56-5442-AAC3-D0EBBE53EF17}" presName="node" presStyleLbl="node1" presStyleIdx="8" presStyleCnt="9">
        <dgm:presLayoutVars>
          <dgm:bulletEnabled val="1"/>
        </dgm:presLayoutVars>
      </dgm:prSet>
      <dgm:spPr/>
    </dgm:pt>
  </dgm:ptLst>
  <dgm:cxnLst>
    <dgm:cxn modelId="{0A67C6CD-D77A-0D48-9E19-8EF809922CE4}" srcId="{12C5CE48-DAD8-394D-80FC-215B08094635}" destId="{BF92D26B-A29A-8E4A-A48E-72E393D397C6}" srcOrd="1" destOrd="0" parTransId="{5055D216-EA15-2B4C-A2EC-5FC4F6A94250}" sibTransId="{F69F554D-0469-9545-B5C0-FF41C3C27F04}"/>
    <dgm:cxn modelId="{39FA386B-2738-5043-A05C-713C98564DED}" srcId="{12C5CE48-DAD8-394D-80FC-215B08094635}" destId="{E7178F92-1E10-2E4B-9F5C-7115B45111CC}" srcOrd="7" destOrd="0" parTransId="{E9888F2B-D22F-BD43-90B2-092AC2B27C42}" sibTransId="{7B23A223-68BA-904D-8249-13FFE67F0514}"/>
    <dgm:cxn modelId="{CBDB7DB6-EFCB-BE49-9B60-296E4B1A77FB}" type="presOf" srcId="{B6EB8532-B3F0-7E4E-A377-7E191E10A351}" destId="{3C3D3303-887D-A44D-BC3D-22E48C09298C}" srcOrd="0" destOrd="0" presId="urn:microsoft.com/office/officeart/2005/8/layout/bProcess4"/>
    <dgm:cxn modelId="{D85E8143-51A8-E74E-9650-C5F0E011F250}" type="presOf" srcId="{12C5CE48-DAD8-394D-80FC-215B08094635}" destId="{C8E820B6-0CB8-9B43-802A-D753D2DEE6AC}" srcOrd="0" destOrd="0" presId="urn:microsoft.com/office/officeart/2005/8/layout/bProcess4"/>
    <dgm:cxn modelId="{F0D7F255-96F7-FF44-A537-0BDE43CE7389}" type="presOf" srcId="{E21CCD62-206A-824B-BE92-BE724665B9A2}" destId="{93928E5B-363F-5149-9C53-658655381558}" srcOrd="0" destOrd="0" presId="urn:microsoft.com/office/officeart/2005/8/layout/bProcess4"/>
    <dgm:cxn modelId="{67F33AF7-764F-0B4A-8A3B-E2F61DFAC23D}" type="presOf" srcId="{4E022FB9-3342-D645-B5D2-9A86E835C968}" destId="{B1A755CC-DE76-CE4F-A377-E9B523349AC4}" srcOrd="0" destOrd="0" presId="urn:microsoft.com/office/officeart/2005/8/layout/bProcess4"/>
    <dgm:cxn modelId="{6010DB26-3E94-0845-8552-0789F3F5E40E}" srcId="{12C5CE48-DAD8-394D-80FC-215B08094635}" destId="{91FC13CC-DA56-5442-AAC3-D0EBBE53EF17}" srcOrd="8" destOrd="0" parTransId="{E75A1A4C-9DCB-1440-8170-800BCCB4B19A}" sibTransId="{47B53A52-B486-3144-8FE0-B34AB9B5DC3F}"/>
    <dgm:cxn modelId="{884BF49C-F5D9-994F-9A38-1EA272437EE0}" type="presOf" srcId="{0B7AA57A-9CB3-2844-91A7-0F3273ADE60E}" destId="{650ED93F-B45A-C349-8165-F1490E569F55}" srcOrd="0" destOrd="0" presId="urn:microsoft.com/office/officeart/2005/8/layout/bProcess4"/>
    <dgm:cxn modelId="{11915A06-C81B-D54B-AA02-714234C0DA06}" type="presOf" srcId="{7CEBE723-6904-9A4D-9698-6258854BF726}" destId="{A6EDBA71-6CAB-0D4A-A3B6-52C67D9556BD}" srcOrd="0" destOrd="0" presId="urn:microsoft.com/office/officeart/2005/8/layout/bProcess4"/>
    <dgm:cxn modelId="{56455D96-356B-B24A-BA14-8D984BCD15FA}" type="presOf" srcId="{3C13DF31-2731-F645-B1DB-B4AD27762A50}" destId="{124AC23C-2EFB-574F-A014-098498B9CAC8}" srcOrd="0" destOrd="0" presId="urn:microsoft.com/office/officeart/2005/8/layout/bProcess4"/>
    <dgm:cxn modelId="{354ECB27-D061-3E4D-AB1C-D8271C2AB3C0}" type="presOf" srcId="{323794CB-76CA-A049-A085-DB04976C1BC6}" destId="{4C801C12-9BAA-9B46-BA44-1CB600D8ABF5}" srcOrd="0" destOrd="0" presId="urn:microsoft.com/office/officeart/2005/8/layout/bProcess4"/>
    <dgm:cxn modelId="{FC94083E-CEE5-8140-BC27-B6E94550ED54}" srcId="{12C5CE48-DAD8-394D-80FC-215B08094635}" destId="{09395D0B-E463-334D-907C-7BC786E82D75}" srcOrd="2" destOrd="0" parTransId="{C2CD110D-2A70-A145-8B69-FE544557C6E6}" sibTransId="{2D7E29E2-69E2-534B-83BC-3BC649B68529}"/>
    <dgm:cxn modelId="{6F19ED41-3E4B-5442-BBC0-A7CDF086226A}" srcId="{12C5CE48-DAD8-394D-80FC-215B08094635}" destId="{7CEBE723-6904-9A4D-9698-6258854BF726}" srcOrd="3" destOrd="0" parTransId="{1B467F54-0C79-C346-BF4F-718E67060457}" sibTransId="{0B7AA57A-9CB3-2844-91A7-0F3273ADE60E}"/>
    <dgm:cxn modelId="{86BA397C-E164-F944-B0D2-E94791706EF9}" type="presOf" srcId="{C5E83BEC-095B-084F-8814-D8A83DDA7EE0}" destId="{640B0826-B579-A84F-A30E-1682B9A73962}" srcOrd="0" destOrd="0" presId="urn:microsoft.com/office/officeart/2005/8/layout/bProcess4"/>
    <dgm:cxn modelId="{DA368081-B359-7A40-B56A-4670D66434AF}" type="presOf" srcId="{F69F554D-0469-9545-B5C0-FF41C3C27F04}" destId="{0E9FA876-A29E-C147-A147-60ACD00909C0}" srcOrd="0" destOrd="0" presId="urn:microsoft.com/office/officeart/2005/8/layout/bProcess4"/>
    <dgm:cxn modelId="{A4A90F8C-0535-2742-9DB2-F0FD21EF3065}" srcId="{12C5CE48-DAD8-394D-80FC-215B08094635}" destId="{323794CB-76CA-A049-A085-DB04976C1BC6}" srcOrd="0" destOrd="0" parTransId="{BBE2728B-93BB-AB4F-859E-4FF34FA02B04}" sibTransId="{42B5E7E4-09A5-3846-8CC1-EE76272A8337}"/>
    <dgm:cxn modelId="{068DAA23-6811-FB49-8479-D1DAE9E277CD}" type="presOf" srcId="{1C56C1EF-B6EA-2040-99AC-A82CC1D4ECF9}" destId="{760A12F6-A99C-3B42-9E86-CBFC7BF05146}" srcOrd="0" destOrd="0" presId="urn:microsoft.com/office/officeart/2005/8/layout/bProcess4"/>
    <dgm:cxn modelId="{75D99C5F-240B-7746-91DC-F62747B29CC2}" type="presOf" srcId="{BF92D26B-A29A-8E4A-A48E-72E393D397C6}" destId="{22F45399-06A4-1846-B33B-1908B06FC7FD}" srcOrd="0" destOrd="0" presId="urn:microsoft.com/office/officeart/2005/8/layout/bProcess4"/>
    <dgm:cxn modelId="{C3865208-3F17-B34B-A2C4-9D69ECAFC1E8}" srcId="{12C5CE48-DAD8-394D-80FC-215B08094635}" destId="{4E022FB9-3342-D645-B5D2-9A86E835C968}" srcOrd="4" destOrd="0" parTransId="{FD300370-6230-7640-B70D-696736C48C22}" sibTransId="{1C56C1EF-B6EA-2040-99AC-A82CC1D4ECF9}"/>
    <dgm:cxn modelId="{77D06CB4-EBDC-5841-96BB-EC067BCF675C}" type="presOf" srcId="{42B5E7E4-09A5-3846-8CC1-EE76272A8337}" destId="{3A82EA4F-C9C0-904F-8F4B-92CBD4C57F17}" srcOrd="0" destOrd="0" presId="urn:microsoft.com/office/officeart/2005/8/layout/bProcess4"/>
    <dgm:cxn modelId="{D2224C13-FF00-C447-95CD-1ACBAD4535AF}" type="presOf" srcId="{7B23A223-68BA-904D-8249-13FFE67F0514}" destId="{E347CCF2-5224-3C4D-97C0-793CE0B0C078}" srcOrd="0" destOrd="0" presId="urn:microsoft.com/office/officeart/2005/8/layout/bProcess4"/>
    <dgm:cxn modelId="{CCBEA723-8D5F-5C4F-AAE0-4EBC86FBD8E0}" srcId="{12C5CE48-DAD8-394D-80FC-215B08094635}" destId="{C5E83BEC-095B-084F-8814-D8A83DDA7EE0}" srcOrd="5" destOrd="0" parTransId="{A9302DE8-0640-5E4A-AFC5-7939A6ED0EB8}" sibTransId="{3C13DF31-2731-F645-B1DB-B4AD27762A50}"/>
    <dgm:cxn modelId="{1EC8A65C-5E51-AC40-A2C3-98D65E3726FF}" srcId="{12C5CE48-DAD8-394D-80FC-215B08094635}" destId="{B6EB8532-B3F0-7E4E-A377-7E191E10A351}" srcOrd="6" destOrd="0" parTransId="{DE20B03A-5EBE-C646-85C2-188DD1D12D3D}" sibTransId="{E21CCD62-206A-824B-BE92-BE724665B9A2}"/>
    <dgm:cxn modelId="{37E5C70D-9364-1F47-8196-74D44E306D69}" type="presOf" srcId="{09395D0B-E463-334D-907C-7BC786E82D75}" destId="{879187E3-CEEB-C94A-8F55-0B274C66A2D5}" srcOrd="0" destOrd="0" presId="urn:microsoft.com/office/officeart/2005/8/layout/bProcess4"/>
    <dgm:cxn modelId="{8A4905BD-8A78-9B49-B595-7FC10F519D60}" type="presOf" srcId="{91FC13CC-DA56-5442-AAC3-D0EBBE53EF17}" destId="{914DAA84-BC9E-B241-A864-3923609028B6}" srcOrd="0" destOrd="0" presId="urn:microsoft.com/office/officeart/2005/8/layout/bProcess4"/>
    <dgm:cxn modelId="{62D916FC-485F-5E46-84C0-D95B6FC8EED6}" type="presOf" srcId="{E7178F92-1E10-2E4B-9F5C-7115B45111CC}" destId="{2C5D265B-0AF4-F04C-8413-EC44362A244A}" srcOrd="0" destOrd="0" presId="urn:microsoft.com/office/officeart/2005/8/layout/bProcess4"/>
    <dgm:cxn modelId="{D2E06115-573F-3F4E-9A03-5DE87C31D6FB}" type="presOf" srcId="{2D7E29E2-69E2-534B-83BC-3BC649B68529}" destId="{636439A8-6DFC-D041-B474-337EE9BB5CE8}" srcOrd="0" destOrd="0" presId="urn:microsoft.com/office/officeart/2005/8/layout/bProcess4"/>
    <dgm:cxn modelId="{90FA4E3F-FA5D-BF47-9061-28585CB04D3F}" type="presParOf" srcId="{C8E820B6-0CB8-9B43-802A-D753D2DEE6AC}" destId="{EA6840EF-19BF-F94A-959E-A1756EE438B6}" srcOrd="0" destOrd="0" presId="urn:microsoft.com/office/officeart/2005/8/layout/bProcess4"/>
    <dgm:cxn modelId="{8BA98F2B-8C3D-1540-B029-759A8EB9A5D6}" type="presParOf" srcId="{EA6840EF-19BF-F94A-959E-A1756EE438B6}" destId="{52BBECCC-59D7-634F-BEF0-95E24BA7A175}" srcOrd="0" destOrd="0" presId="urn:microsoft.com/office/officeart/2005/8/layout/bProcess4"/>
    <dgm:cxn modelId="{7017ED4D-3FC2-4D49-B25B-53C63F047E76}" type="presParOf" srcId="{EA6840EF-19BF-F94A-959E-A1756EE438B6}" destId="{4C801C12-9BAA-9B46-BA44-1CB600D8ABF5}" srcOrd="1" destOrd="0" presId="urn:microsoft.com/office/officeart/2005/8/layout/bProcess4"/>
    <dgm:cxn modelId="{4E3279F1-C542-E945-8C03-C5055CD2EA3F}" type="presParOf" srcId="{C8E820B6-0CB8-9B43-802A-D753D2DEE6AC}" destId="{3A82EA4F-C9C0-904F-8F4B-92CBD4C57F17}" srcOrd="1" destOrd="0" presId="urn:microsoft.com/office/officeart/2005/8/layout/bProcess4"/>
    <dgm:cxn modelId="{9CEBC49D-7952-134F-A9EB-FE2F0868EEEE}" type="presParOf" srcId="{C8E820B6-0CB8-9B43-802A-D753D2DEE6AC}" destId="{DE82405F-A30F-554A-8C94-FD08654CBAC0}" srcOrd="2" destOrd="0" presId="urn:microsoft.com/office/officeart/2005/8/layout/bProcess4"/>
    <dgm:cxn modelId="{1C8A9470-F5EE-D341-9EDC-DB0C0AE94418}" type="presParOf" srcId="{DE82405F-A30F-554A-8C94-FD08654CBAC0}" destId="{B825613C-D907-5845-AE67-627BCB0B8C46}" srcOrd="0" destOrd="0" presId="urn:microsoft.com/office/officeart/2005/8/layout/bProcess4"/>
    <dgm:cxn modelId="{CD8DF19B-6EF0-BA4B-A1B1-41461BB9DEB6}" type="presParOf" srcId="{DE82405F-A30F-554A-8C94-FD08654CBAC0}" destId="{22F45399-06A4-1846-B33B-1908B06FC7FD}" srcOrd="1" destOrd="0" presId="urn:microsoft.com/office/officeart/2005/8/layout/bProcess4"/>
    <dgm:cxn modelId="{9448C176-04FF-9245-92C3-DE679FD7A525}" type="presParOf" srcId="{C8E820B6-0CB8-9B43-802A-D753D2DEE6AC}" destId="{0E9FA876-A29E-C147-A147-60ACD00909C0}" srcOrd="3" destOrd="0" presId="urn:microsoft.com/office/officeart/2005/8/layout/bProcess4"/>
    <dgm:cxn modelId="{F82436DA-1E93-2C47-8DC0-02F6B343ECDA}" type="presParOf" srcId="{C8E820B6-0CB8-9B43-802A-D753D2DEE6AC}" destId="{252CC3BF-6005-AF47-8A64-3791F90D0CE1}" srcOrd="4" destOrd="0" presId="urn:microsoft.com/office/officeart/2005/8/layout/bProcess4"/>
    <dgm:cxn modelId="{776DC50B-F384-CD4F-8556-DF97DE04CECA}" type="presParOf" srcId="{252CC3BF-6005-AF47-8A64-3791F90D0CE1}" destId="{F5B8A7F7-B7FB-664F-B9BA-9A8F87B15C10}" srcOrd="0" destOrd="0" presId="urn:microsoft.com/office/officeart/2005/8/layout/bProcess4"/>
    <dgm:cxn modelId="{ABF6E70A-566C-7243-8D8F-29AC37CE6E91}" type="presParOf" srcId="{252CC3BF-6005-AF47-8A64-3791F90D0CE1}" destId="{879187E3-CEEB-C94A-8F55-0B274C66A2D5}" srcOrd="1" destOrd="0" presId="urn:microsoft.com/office/officeart/2005/8/layout/bProcess4"/>
    <dgm:cxn modelId="{4F7813F3-5BB4-DE4F-8CA6-5EC68017EC43}" type="presParOf" srcId="{C8E820B6-0CB8-9B43-802A-D753D2DEE6AC}" destId="{636439A8-6DFC-D041-B474-337EE9BB5CE8}" srcOrd="5" destOrd="0" presId="urn:microsoft.com/office/officeart/2005/8/layout/bProcess4"/>
    <dgm:cxn modelId="{42CF6EFE-5901-F24D-A7CD-2C4751E5660C}" type="presParOf" srcId="{C8E820B6-0CB8-9B43-802A-D753D2DEE6AC}" destId="{D8798EA9-161C-8C41-94FD-92360F1519EE}" srcOrd="6" destOrd="0" presId="urn:microsoft.com/office/officeart/2005/8/layout/bProcess4"/>
    <dgm:cxn modelId="{443296B4-5F7E-D346-B42D-9EBE9E44E4BD}" type="presParOf" srcId="{D8798EA9-161C-8C41-94FD-92360F1519EE}" destId="{54E2B2E3-585C-734B-AC5F-487BB362C6F7}" srcOrd="0" destOrd="0" presId="urn:microsoft.com/office/officeart/2005/8/layout/bProcess4"/>
    <dgm:cxn modelId="{3B1A525C-E58B-4A48-ACA8-C2984147C242}" type="presParOf" srcId="{D8798EA9-161C-8C41-94FD-92360F1519EE}" destId="{A6EDBA71-6CAB-0D4A-A3B6-52C67D9556BD}" srcOrd="1" destOrd="0" presId="urn:microsoft.com/office/officeart/2005/8/layout/bProcess4"/>
    <dgm:cxn modelId="{35EA9D0A-56B3-AA4A-B79B-499ED9EF2F92}" type="presParOf" srcId="{C8E820B6-0CB8-9B43-802A-D753D2DEE6AC}" destId="{650ED93F-B45A-C349-8165-F1490E569F55}" srcOrd="7" destOrd="0" presId="urn:microsoft.com/office/officeart/2005/8/layout/bProcess4"/>
    <dgm:cxn modelId="{F7A6C52D-AEAF-884B-889B-4AB254286A75}" type="presParOf" srcId="{C8E820B6-0CB8-9B43-802A-D753D2DEE6AC}" destId="{CF2139CE-DA74-2D4C-B965-3F48A0C0E14E}" srcOrd="8" destOrd="0" presId="urn:microsoft.com/office/officeart/2005/8/layout/bProcess4"/>
    <dgm:cxn modelId="{5C966532-0818-E940-A778-AC06BE1400E6}" type="presParOf" srcId="{CF2139CE-DA74-2D4C-B965-3F48A0C0E14E}" destId="{6EAD19DB-7618-E84B-9E57-1817F813BCFA}" srcOrd="0" destOrd="0" presId="urn:microsoft.com/office/officeart/2005/8/layout/bProcess4"/>
    <dgm:cxn modelId="{4B9CD36E-D12B-A648-BBFB-33903C596785}" type="presParOf" srcId="{CF2139CE-DA74-2D4C-B965-3F48A0C0E14E}" destId="{B1A755CC-DE76-CE4F-A377-E9B523349AC4}" srcOrd="1" destOrd="0" presId="urn:microsoft.com/office/officeart/2005/8/layout/bProcess4"/>
    <dgm:cxn modelId="{BE6434FF-8852-C84B-BFE3-6165FB65DBE9}" type="presParOf" srcId="{C8E820B6-0CB8-9B43-802A-D753D2DEE6AC}" destId="{760A12F6-A99C-3B42-9E86-CBFC7BF05146}" srcOrd="9" destOrd="0" presId="urn:microsoft.com/office/officeart/2005/8/layout/bProcess4"/>
    <dgm:cxn modelId="{3561F7D5-1791-E64F-B217-8B39B25253DB}" type="presParOf" srcId="{C8E820B6-0CB8-9B43-802A-D753D2DEE6AC}" destId="{1637953A-4C54-814B-B4B8-0CF856D887A2}" srcOrd="10" destOrd="0" presId="urn:microsoft.com/office/officeart/2005/8/layout/bProcess4"/>
    <dgm:cxn modelId="{4C3F405D-949F-4F48-8539-0B3CD52062BD}" type="presParOf" srcId="{1637953A-4C54-814B-B4B8-0CF856D887A2}" destId="{C308384D-A2F5-6041-AFDD-319AC0A45AC0}" srcOrd="0" destOrd="0" presId="urn:microsoft.com/office/officeart/2005/8/layout/bProcess4"/>
    <dgm:cxn modelId="{C6BCA146-0900-4743-8253-B8E8BA406F4C}" type="presParOf" srcId="{1637953A-4C54-814B-B4B8-0CF856D887A2}" destId="{640B0826-B579-A84F-A30E-1682B9A73962}" srcOrd="1" destOrd="0" presId="urn:microsoft.com/office/officeart/2005/8/layout/bProcess4"/>
    <dgm:cxn modelId="{3D2EEDDC-9043-5144-9515-F958DE4B82B3}" type="presParOf" srcId="{C8E820B6-0CB8-9B43-802A-D753D2DEE6AC}" destId="{124AC23C-2EFB-574F-A014-098498B9CAC8}" srcOrd="11" destOrd="0" presId="urn:microsoft.com/office/officeart/2005/8/layout/bProcess4"/>
    <dgm:cxn modelId="{5FBCCAA6-219D-BA4B-964C-EC381CE9135E}" type="presParOf" srcId="{C8E820B6-0CB8-9B43-802A-D753D2DEE6AC}" destId="{F0DE7FF6-7C5A-A847-AF97-92BB713C436D}" srcOrd="12" destOrd="0" presId="urn:microsoft.com/office/officeart/2005/8/layout/bProcess4"/>
    <dgm:cxn modelId="{488C64AC-4958-A140-B91B-53CC6836E01D}" type="presParOf" srcId="{F0DE7FF6-7C5A-A847-AF97-92BB713C436D}" destId="{F2637612-27FA-5F49-B256-4929A8FE7BFE}" srcOrd="0" destOrd="0" presId="urn:microsoft.com/office/officeart/2005/8/layout/bProcess4"/>
    <dgm:cxn modelId="{0CEC6D42-A64E-6B4C-9257-ECD71FEC9BBE}" type="presParOf" srcId="{F0DE7FF6-7C5A-A847-AF97-92BB713C436D}" destId="{3C3D3303-887D-A44D-BC3D-22E48C09298C}" srcOrd="1" destOrd="0" presId="urn:microsoft.com/office/officeart/2005/8/layout/bProcess4"/>
    <dgm:cxn modelId="{A5D6AA61-E2E3-364B-BF58-42655C48DFF8}" type="presParOf" srcId="{C8E820B6-0CB8-9B43-802A-D753D2DEE6AC}" destId="{93928E5B-363F-5149-9C53-658655381558}" srcOrd="13" destOrd="0" presId="urn:microsoft.com/office/officeart/2005/8/layout/bProcess4"/>
    <dgm:cxn modelId="{4355F9E7-DE50-5B40-8D9A-1011D10648A8}" type="presParOf" srcId="{C8E820B6-0CB8-9B43-802A-D753D2DEE6AC}" destId="{C04F153E-C8A0-8040-A6D4-1D14338DE00F}" srcOrd="14" destOrd="0" presId="urn:microsoft.com/office/officeart/2005/8/layout/bProcess4"/>
    <dgm:cxn modelId="{A71EC1D1-4261-9846-9B20-CF91B30D2F48}" type="presParOf" srcId="{C04F153E-C8A0-8040-A6D4-1D14338DE00F}" destId="{0EABA72D-4B32-BC4A-9094-0C2791586144}" srcOrd="0" destOrd="0" presId="urn:microsoft.com/office/officeart/2005/8/layout/bProcess4"/>
    <dgm:cxn modelId="{F13B8961-3E27-6840-98C2-F5B8ECC68740}" type="presParOf" srcId="{C04F153E-C8A0-8040-A6D4-1D14338DE00F}" destId="{2C5D265B-0AF4-F04C-8413-EC44362A244A}" srcOrd="1" destOrd="0" presId="urn:microsoft.com/office/officeart/2005/8/layout/bProcess4"/>
    <dgm:cxn modelId="{99225E34-C40A-5347-A7D5-E6097836E516}" type="presParOf" srcId="{C8E820B6-0CB8-9B43-802A-D753D2DEE6AC}" destId="{E347CCF2-5224-3C4D-97C0-793CE0B0C078}" srcOrd="15" destOrd="0" presId="urn:microsoft.com/office/officeart/2005/8/layout/bProcess4"/>
    <dgm:cxn modelId="{93AEB2D0-E360-2445-B12D-6086ECD76502}" type="presParOf" srcId="{C8E820B6-0CB8-9B43-802A-D753D2DEE6AC}" destId="{84A4E437-69F4-CF40-89A6-185EBC261389}" srcOrd="16" destOrd="0" presId="urn:microsoft.com/office/officeart/2005/8/layout/bProcess4"/>
    <dgm:cxn modelId="{F7E0E229-0964-C148-AE1C-4D60CEFE08C9}" type="presParOf" srcId="{84A4E437-69F4-CF40-89A6-185EBC261389}" destId="{10B18D05-A475-9944-8026-7D2E8376C28E}" srcOrd="0" destOrd="0" presId="urn:microsoft.com/office/officeart/2005/8/layout/bProcess4"/>
    <dgm:cxn modelId="{586B3F1B-1D54-AA43-B3D7-7696D655D7DC}" type="presParOf" srcId="{84A4E437-69F4-CF40-89A6-185EBC261389}" destId="{914DAA84-BC9E-B241-A864-3923609028B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03D3AF-B304-9A45-AF2B-3E73E1D1949C}" type="doc">
      <dgm:prSet loTypeId="urn:microsoft.com/office/officeart/2005/8/layout/b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FAE01C-5246-9243-9D69-A1F7EF38F466}">
      <dgm:prSet phldrT="[Текст]"/>
      <dgm:spPr/>
      <dgm:t>
        <a:bodyPr/>
        <a:lstStyle/>
        <a:p>
          <a:r>
            <a:rPr lang="ru-RU" dirty="0" smtClean="0"/>
            <a:t>установки, убеждения, стереотипы, жизненная позиция</a:t>
          </a:r>
          <a:endParaRPr lang="ru-RU" dirty="0"/>
        </a:p>
      </dgm:t>
    </dgm:pt>
    <dgm:pt modelId="{0D8A04F5-CC90-8648-8A00-E309B3E2A7B5}" type="parTrans" cxnId="{643C3E0E-8E50-8F4E-9EAC-D4E53206A0E9}">
      <dgm:prSet/>
      <dgm:spPr/>
      <dgm:t>
        <a:bodyPr/>
        <a:lstStyle/>
        <a:p>
          <a:endParaRPr lang="ru-RU"/>
        </a:p>
      </dgm:t>
    </dgm:pt>
    <dgm:pt modelId="{3D354057-A7E6-CA4E-B153-887EE6868AF4}" type="sibTrans" cxnId="{643C3E0E-8E50-8F4E-9EAC-D4E53206A0E9}">
      <dgm:prSet/>
      <dgm:spPr/>
      <dgm:t>
        <a:bodyPr/>
        <a:lstStyle/>
        <a:p>
          <a:endParaRPr lang="ru-RU"/>
        </a:p>
      </dgm:t>
    </dgm:pt>
    <dgm:pt modelId="{FD0D58F4-CBF9-9743-8EE9-28EA60FF1795}">
      <dgm:prSet phldrT="[Текст]"/>
      <dgm:spPr/>
      <dgm:t>
        <a:bodyPr/>
        <a:lstStyle/>
        <a:p>
          <a:r>
            <a:rPr lang="ru-RU" dirty="0" smtClean="0"/>
            <a:t>социальное устройство</a:t>
          </a:r>
          <a:endParaRPr lang="ru-RU" dirty="0"/>
        </a:p>
      </dgm:t>
    </dgm:pt>
    <dgm:pt modelId="{ADBF59D5-9895-C241-BF7D-9461FECF5B08}" type="parTrans" cxnId="{5B015AE2-27BB-5344-9A4E-81C1B6CB7B60}">
      <dgm:prSet/>
      <dgm:spPr/>
      <dgm:t>
        <a:bodyPr/>
        <a:lstStyle/>
        <a:p>
          <a:endParaRPr lang="ru-RU"/>
        </a:p>
      </dgm:t>
    </dgm:pt>
    <dgm:pt modelId="{A3DCD7FA-4073-5E47-85DB-767F5EE0194D}" type="sibTrans" cxnId="{5B015AE2-27BB-5344-9A4E-81C1B6CB7B60}">
      <dgm:prSet/>
      <dgm:spPr/>
      <dgm:t>
        <a:bodyPr/>
        <a:lstStyle/>
        <a:p>
          <a:endParaRPr lang="ru-RU"/>
        </a:p>
      </dgm:t>
    </dgm:pt>
    <dgm:pt modelId="{2F225A4D-081B-6F4C-ACF8-BF3B510D71B9}">
      <dgm:prSet phldrT="[Текст]"/>
      <dgm:spPr/>
      <dgm:t>
        <a:bodyPr/>
        <a:lstStyle/>
        <a:p>
          <a:r>
            <a:rPr lang="ru-RU" dirty="0" smtClean="0"/>
            <a:t>существует</a:t>
          </a:r>
          <a:endParaRPr lang="ru-RU" dirty="0"/>
        </a:p>
      </dgm:t>
    </dgm:pt>
    <dgm:pt modelId="{B6E47474-D8C7-5840-9BDD-07EA35F4B212}" type="parTrans" cxnId="{87A97B5B-7822-A247-93E3-082D48B5A2B7}">
      <dgm:prSet/>
      <dgm:spPr/>
      <dgm:t>
        <a:bodyPr/>
        <a:lstStyle/>
        <a:p>
          <a:endParaRPr lang="ru-RU"/>
        </a:p>
      </dgm:t>
    </dgm:pt>
    <dgm:pt modelId="{AD650617-4C40-D940-926E-545497E64DCA}" type="sibTrans" cxnId="{87A97B5B-7822-A247-93E3-082D48B5A2B7}">
      <dgm:prSet/>
      <dgm:spPr/>
      <dgm:t>
        <a:bodyPr/>
        <a:lstStyle/>
        <a:p>
          <a:endParaRPr lang="ru-RU"/>
        </a:p>
      </dgm:t>
    </dgm:pt>
    <dgm:pt modelId="{E6BA49BB-64A8-F54A-80FF-62BF43F8C184}">
      <dgm:prSet phldrT="[Текст]" phldr="1"/>
      <dgm:spPr/>
      <dgm:t>
        <a:bodyPr/>
        <a:lstStyle/>
        <a:p>
          <a:endParaRPr lang="ru-RU"/>
        </a:p>
      </dgm:t>
    </dgm:pt>
    <dgm:pt modelId="{7807EE08-5684-1F4D-8FCC-202EC40863CC}" type="parTrans" cxnId="{F8E50B4A-47F1-3141-B5D6-04A7FFAAE63D}">
      <dgm:prSet/>
      <dgm:spPr/>
      <dgm:t>
        <a:bodyPr/>
        <a:lstStyle/>
        <a:p>
          <a:endParaRPr lang="ru-RU"/>
        </a:p>
      </dgm:t>
    </dgm:pt>
    <dgm:pt modelId="{B67DF5F3-BEB5-6E4B-8506-ADAC9D7B7786}" type="sibTrans" cxnId="{F8E50B4A-47F1-3141-B5D6-04A7FFAAE63D}">
      <dgm:prSet/>
      <dgm:spPr/>
      <dgm:t>
        <a:bodyPr/>
        <a:lstStyle/>
        <a:p>
          <a:endParaRPr lang="ru-RU"/>
        </a:p>
      </dgm:t>
    </dgm:pt>
    <dgm:pt modelId="{C0F81941-194E-5146-8B61-21379FFB1CAB}">
      <dgm:prSet phldrT="[Текст]"/>
      <dgm:spPr/>
      <dgm:t>
        <a:bodyPr/>
        <a:lstStyle/>
        <a:p>
          <a:r>
            <a:rPr lang="ru-RU" dirty="0" smtClean="0"/>
            <a:t>К</a:t>
          </a:r>
          <a:r>
            <a:rPr lang="ru-RU" dirty="0" smtClean="0"/>
            <a:t>оллективный мир</a:t>
          </a:r>
          <a:endParaRPr lang="ru-RU" dirty="0"/>
        </a:p>
      </dgm:t>
    </dgm:pt>
    <dgm:pt modelId="{E94A675F-8ABE-2A4F-93D9-B3B9DC134761}" type="parTrans" cxnId="{7A17723F-5778-1447-B56A-A10D29831F59}">
      <dgm:prSet/>
      <dgm:spPr/>
      <dgm:t>
        <a:bodyPr/>
        <a:lstStyle/>
        <a:p>
          <a:endParaRPr lang="ru-RU"/>
        </a:p>
      </dgm:t>
    </dgm:pt>
    <dgm:pt modelId="{1E25ECE2-9ED7-2F40-8194-27547F3252D3}" type="sibTrans" cxnId="{7A17723F-5778-1447-B56A-A10D29831F59}">
      <dgm:prSet/>
      <dgm:spPr/>
      <dgm:t>
        <a:bodyPr/>
        <a:lstStyle/>
        <a:p>
          <a:endParaRPr lang="ru-RU"/>
        </a:p>
      </dgm:t>
    </dgm:pt>
    <dgm:pt modelId="{0C095296-CBD6-CF40-B404-45AF2035FAAA}">
      <dgm:prSet phldrT="[Текст]"/>
      <dgm:spPr/>
      <dgm:t>
        <a:bodyPr/>
        <a:lstStyle/>
        <a:p>
          <a:r>
            <a:rPr lang="ru-RU" dirty="0" smtClean="0"/>
            <a:t>переживается</a:t>
          </a:r>
          <a:endParaRPr lang="ru-RU" dirty="0"/>
        </a:p>
      </dgm:t>
    </dgm:pt>
    <dgm:pt modelId="{560978E7-6EC2-EE41-8DF1-48D48D8465D6}" type="parTrans" cxnId="{8A92224C-219F-C94D-9A3D-A8B5636A946C}">
      <dgm:prSet/>
      <dgm:spPr/>
      <dgm:t>
        <a:bodyPr/>
        <a:lstStyle/>
        <a:p>
          <a:endParaRPr lang="ru-RU"/>
        </a:p>
      </dgm:t>
    </dgm:pt>
    <dgm:pt modelId="{D181BA70-C1D2-7D4A-866E-C1EB7E596DFA}" type="sibTrans" cxnId="{8A92224C-219F-C94D-9A3D-A8B5636A946C}">
      <dgm:prSet/>
      <dgm:spPr/>
      <dgm:t>
        <a:bodyPr/>
        <a:lstStyle/>
        <a:p>
          <a:endParaRPr lang="ru-RU"/>
        </a:p>
      </dgm:t>
    </dgm:pt>
    <dgm:pt modelId="{8AF64906-7182-C545-A77B-2A1DF2DF0BD3}">
      <dgm:prSet phldrT="[Текст]"/>
      <dgm:spPr/>
      <dgm:t>
        <a:bodyPr/>
        <a:lstStyle/>
        <a:p>
          <a:r>
            <a:rPr lang="ru-RU" dirty="0" smtClean="0"/>
            <a:t>совместная деятельность людей</a:t>
          </a:r>
          <a:endParaRPr lang="ru-RU" dirty="0"/>
        </a:p>
      </dgm:t>
    </dgm:pt>
    <dgm:pt modelId="{3AFFB4ED-605E-EE46-A799-B5220B5BE23D}" type="parTrans" cxnId="{F10E42C3-D8E6-0941-9DD5-E837A8F5AD98}">
      <dgm:prSet/>
      <dgm:spPr/>
      <dgm:t>
        <a:bodyPr/>
        <a:lstStyle/>
        <a:p>
          <a:endParaRPr lang="ru-RU"/>
        </a:p>
      </dgm:t>
    </dgm:pt>
    <dgm:pt modelId="{91F98491-B3A4-5246-8005-29BDB791E015}" type="sibTrans" cxnId="{F10E42C3-D8E6-0941-9DD5-E837A8F5AD98}">
      <dgm:prSet/>
      <dgm:spPr/>
      <dgm:t>
        <a:bodyPr/>
        <a:lstStyle/>
        <a:p>
          <a:endParaRPr lang="ru-RU"/>
        </a:p>
      </dgm:t>
    </dgm:pt>
    <dgm:pt modelId="{9491D43E-A018-2E4F-A940-0D2FA7B37FEE}">
      <dgm:prSet phldrT="[Текст]"/>
      <dgm:spPr/>
      <dgm:t>
        <a:bodyPr/>
        <a:lstStyle/>
        <a:p>
          <a:r>
            <a:rPr lang="ru-RU" dirty="0" smtClean="0"/>
            <a:t>проявляется</a:t>
          </a:r>
          <a:endParaRPr lang="ru-RU" dirty="0"/>
        </a:p>
      </dgm:t>
    </dgm:pt>
    <dgm:pt modelId="{3F4E2089-E8A7-6047-9DDF-1ABC733076D9}" type="sibTrans" cxnId="{4B4DE0BD-88A6-0148-AF94-A7E33EBA4578}">
      <dgm:prSet/>
      <dgm:spPr/>
      <dgm:t>
        <a:bodyPr/>
        <a:lstStyle/>
        <a:p>
          <a:endParaRPr lang="ru-RU"/>
        </a:p>
      </dgm:t>
    </dgm:pt>
    <dgm:pt modelId="{158C0640-48F8-5D47-89DF-82FBE4EAA8BD}" type="parTrans" cxnId="{4B4DE0BD-88A6-0148-AF94-A7E33EBA4578}">
      <dgm:prSet/>
      <dgm:spPr/>
      <dgm:t>
        <a:bodyPr/>
        <a:lstStyle/>
        <a:p>
          <a:endParaRPr lang="ru-RU"/>
        </a:p>
      </dgm:t>
    </dgm:pt>
    <dgm:pt modelId="{CD0835F4-9E04-DF42-85C2-3F8D9438ED19}">
      <dgm:prSet phldrT="[Текст]" phldr="1"/>
      <dgm:spPr/>
      <dgm:t>
        <a:bodyPr/>
        <a:lstStyle/>
        <a:p>
          <a:endParaRPr lang="ru-RU" dirty="0"/>
        </a:p>
      </dgm:t>
    </dgm:pt>
    <dgm:pt modelId="{3ACCF75B-81ED-DF4C-A714-50A5A7204ADA}" type="sibTrans" cxnId="{A9BE91A6-6665-6E48-9082-F92F72D08CD0}">
      <dgm:prSet/>
      <dgm:spPr/>
      <dgm:t>
        <a:bodyPr/>
        <a:lstStyle/>
        <a:p>
          <a:endParaRPr lang="ru-RU"/>
        </a:p>
      </dgm:t>
    </dgm:pt>
    <dgm:pt modelId="{EB25E47B-FD72-944B-90A8-B459435D1DE7}" type="parTrans" cxnId="{A9BE91A6-6665-6E48-9082-F92F72D08CD0}">
      <dgm:prSet/>
      <dgm:spPr/>
      <dgm:t>
        <a:bodyPr/>
        <a:lstStyle/>
        <a:p>
          <a:endParaRPr lang="ru-RU"/>
        </a:p>
      </dgm:t>
    </dgm:pt>
    <dgm:pt modelId="{2D4A3DF6-FADA-654B-98D5-5E4A69835674}" type="pres">
      <dgm:prSet presAssocID="{7503D3AF-B304-9A45-AF2B-3E73E1D1949C}" presName="Name0" presStyleCnt="0">
        <dgm:presLayoutVars>
          <dgm:dir/>
          <dgm:resizeHandles/>
        </dgm:presLayoutVars>
      </dgm:prSet>
      <dgm:spPr/>
    </dgm:pt>
    <dgm:pt modelId="{796D5906-8297-A747-B1D8-2CF19B2BAF1B}" type="pres">
      <dgm:prSet presAssocID="{CD0835F4-9E04-DF42-85C2-3F8D9438ED19}" presName="compNode" presStyleCnt="0"/>
      <dgm:spPr/>
    </dgm:pt>
    <dgm:pt modelId="{D590AA03-38CD-4240-B24D-E5F783101802}" type="pres">
      <dgm:prSet presAssocID="{CD0835F4-9E04-DF42-85C2-3F8D9438ED19}" presName="dummyConnPt" presStyleCnt="0"/>
      <dgm:spPr/>
    </dgm:pt>
    <dgm:pt modelId="{8996CF9E-A026-6447-B90C-5AF3BE811963}" type="pres">
      <dgm:prSet presAssocID="{CD0835F4-9E04-DF42-85C2-3F8D9438ED19}" presName="node" presStyleLbl="node1" presStyleIdx="0" presStyleCnt="9" custLinFactX="33145" custLinFactNeighborX="100000" custLinFactNeighborY="-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1B19A7-F0F6-0D48-B7E9-06334E401F28}" type="pres">
      <dgm:prSet presAssocID="{3ACCF75B-81ED-DF4C-A714-50A5A7204ADA}" presName="sibTrans" presStyleLbl="bgSibTrans2D1" presStyleIdx="0" presStyleCnt="8"/>
      <dgm:spPr/>
    </dgm:pt>
    <dgm:pt modelId="{A2D56086-B7DF-8D48-AF5C-22D926C9F4C2}" type="pres">
      <dgm:prSet presAssocID="{9491D43E-A018-2E4F-A940-0D2FA7B37FEE}" presName="compNode" presStyleCnt="0"/>
      <dgm:spPr/>
    </dgm:pt>
    <dgm:pt modelId="{324461D7-1C88-6B42-925A-7B356C3B2502}" type="pres">
      <dgm:prSet presAssocID="{9491D43E-A018-2E4F-A940-0D2FA7B37FEE}" presName="dummyConnPt" presStyleCnt="0"/>
      <dgm:spPr/>
    </dgm:pt>
    <dgm:pt modelId="{428475D5-9326-0A42-A159-8F61E408EB5C}" type="pres">
      <dgm:prSet presAssocID="{9491D43E-A018-2E4F-A940-0D2FA7B37FEE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B78545-F730-FB4D-A303-226B6BBB95DA}" type="pres">
      <dgm:prSet presAssocID="{3F4E2089-E8A7-6047-9DDF-1ABC733076D9}" presName="sibTrans" presStyleLbl="bgSibTrans2D1" presStyleIdx="1" presStyleCnt="8"/>
      <dgm:spPr/>
    </dgm:pt>
    <dgm:pt modelId="{0730AD8F-D9A8-344D-9422-631BFBC227FC}" type="pres">
      <dgm:prSet presAssocID="{DBFAE01C-5246-9243-9D69-A1F7EF38F466}" presName="compNode" presStyleCnt="0"/>
      <dgm:spPr/>
    </dgm:pt>
    <dgm:pt modelId="{8C04A785-190C-AF47-B9B9-E24D15762574}" type="pres">
      <dgm:prSet presAssocID="{DBFAE01C-5246-9243-9D69-A1F7EF38F466}" presName="dummyConnPt" presStyleCnt="0"/>
      <dgm:spPr/>
    </dgm:pt>
    <dgm:pt modelId="{6C4C8FA4-7E68-A048-8BF5-D248A381FBA6}" type="pres">
      <dgm:prSet presAssocID="{DBFAE01C-5246-9243-9D69-A1F7EF38F46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EF0A7-0C3B-CB4A-9C60-B8D455F7020B}" type="pres">
      <dgm:prSet presAssocID="{3D354057-A7E6-CA4E-B153-887EE6868AF4}" presName="sibTrans" presStyleLbl="bgSibTrans2D1" presStyleIdx="2" presStyleCnt="8" custScaleX="127518" custScaleY="67074" custLinFactNeighborX="72017" custLinFactNeighborY="78237"/>
      <dgm:spPr/>
    </dgm:pt>
    <dgm:pt modelId="{F9CDA42F-8606-3E4A-AB84-969070A5F7EF}" type="pres">
      <dgm:prSet presAssocID="{FD0D58F4-CBF9-9743-8EE9-28EA60FF1795}" presName="compNode" presStyleCnt="0"/>
      <dgm:spPr/>
    </dgm:pt>
    <dgm:pt modelId="{29EE6413-C293-2742-9E2A-88E5CEA10AEF}" type="pres">
      <dgm:prSet presAssocID="{FD0D58F4-CBF9-9743-8EE9-28EA60FF1795}" presName="dummyConnPt" presStyleCnt="0"/>
      <dgm:spPr/>
    </dgm:pt>
    <dgm:pt modelId="{9784416B-0BC6-EB42-AB7A-EB514E009C97}" type="pres">
      <dgm:prSet presAssocID="{FD0D58F4-CBF9-9743-8EE9-28EA60FF179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28BA4D-4524-4A42-B849-2540A614A260}" type="pres">
      <dgm:prSet presAssocID="{A3DCD7FA-4073-5E47-85DB-767F5EE0194D}" presName="sibTrans" presStyleLbl="bgSibTrans2D1" presStyleIdx="3" presStyleCnt="8"/>
      <dgm:spPr/>
    </dgm:pt>
    <dgm:pt modelId="{E10A5C3B-7E90-574A-A201-A1DC46FA23AA}" type="pres">
      <dgm:prSet presAssocID="{2F225A4D-081B-6F4C-ACF8-BF3B510D71B9}" presName="compNode" presStyleCnt="0"/>
      <dgm:spPr/>
    </dgm:pt>
    <dgm:pt modelId="{BEB7AE94-E72B-B448-A70B-9E892730576F}" type="pres">
      <dgm:prSet presAssocID="{2F225A4D-081B-6F4C-ACF8-BF3B510D71B9}" presName="dummyConnPt" presStyleCnt="0"/>
      <dgm:spPr/>
    </dgm:pt>
    <dgm:pt modelId="{B5FCF904-B5C3-5147-BC98-DFF25D32C538}" type="pres">
      <dgm:prSet presAssocID="{2F225A4D-081B-6F4C-ACF8-BF3B510D71B9}" presName="node" presStyleLbl="node1" presStyleIdx="4" presStyleCnt="9">
        <dgm:presLayoutVars>
          <dgm:bulletEnabled val="1"/>
        </dgm:presLayoutVars>
      </dgm:prSet>
      <dgm:spPr/>
    </dgm:pt>
    <dgm:pt modelId="{0C970D7F-8576-D448-BDE2-57CD6DAE64D2}" type="pres">
      <dgm:prSet presAssocID="{AD650617-4C40-D940-926E-545497E64DCA}" presName="sibTrans" presStyleLbl="bgSibTrans2D1" presStyleIdx="4" presStyleCnt="8"/>
      <dgm:spPr/>
    </dgm:pt>
    <dgm:pt modelId="{ECF57DFB-4EB8-594C-8E03-92382C23BD0F}" type="pres">
      <dgm:prSet presAssocID="{E6BA49BB-64A8-F54A-80FF-62BF43F8C184}" presName="compNode" presStyleCnt="0"/>
      <dgm:spPr/>
    </dgm:pt>
    <dgm:pt modelId="{F4D32242-1352-3C42-85AA-5481537804CC}" type="pres">
      <dgm:prSet presAssocID="{E6BA49BB-64A8-F54A-80FF-62BF43F8C184}" presName="dummyConnPt" presStyleCnt="0"/>
      <dgm:spPr/>
    </dgm:pt>
    <dgm:pt modelId="{94329C49-D923-0A4B-9BB0-21F64AA183FC}" type="pres">
      <dgm:prSet presAssocID="{E6BA49BB-64A8-F54A-80FF-62BF43F8C184}" presName="node" presStyleLbl="node1" presStyleIdx="5" presStyleCnt="9">
        <dgm:presLayoutVars>
          <dgm:bulletEnabled val="1"/>
        </dgm:presLayoutVars>
      </dgm:prSet>
      <dgm:spPr/>
    </dgm:pt>
    <dgm:pt modelId="{67ABD81B-7164-A047-83C5-40AD4A4D4EA3}" type="pres">
      <dgm:prSet presAssocID="{B67DF5F3-BEB5-6E4B-8506-ADAC9D7B7786}" presName="sibTrans" presStyleLbl="bgSibTrans2D1" presStyleIdx="5" presStyleCnt="8"/>
      <dgm:spPr/>
    </dgm:pt>
    <dgm:pt modelId="{6195EFCE-928F-B24C-AB9B-B6AD7C19E909}" type="pres">
      <dgm:prSet presAssocID="{C0F81941-194E-5146-8B61-21379FFB1CAB}" presName="compNode" presStyleCnt="0"/>
      <dgm:spPr/>
    </dgm:pt>
    <dgm:pt modelId="{57113391-C1F9-E741-9FBE-C9EE7A8547D8}" type="pres">
      <dgm:prSet presAssocID="{C0F81941-194E-5146-8B61-21379FFB1CAB}" presName="dummyConnPt" presStyleCnt="0"/>
      <dgm:spPr/>
    </dgm:pt>
    <dgm:pt modelId="{898EBF23-8E97-8C48-8311-D5DD3D7CCB11}" type="pres">
      <dgm:prSet presAssocID="{C0F81941-194E-5146-8B61-21379FFB1CAB}" presName="node" presStyleLbl="node1" presStyleIdx="6" presStyleCnt="9" custLinFactX="-31865" custLinFactNeighborX="-100000" custLinFactNeighborY="-153">
        <dgm:presLayoutVars>
          <dgm:bulletEnabled val="1"/>
        </dgm:presLayoutVars>
      </dgm:prSet>
      <dgm:spPr/>
    </dgm:pt>
    <dgm:pt modelId="{9FAA46C2-6825-2F4D-952B-6A53CD7072FC}" type="pres">
      <dgm:prSet presAssocID="{1E25ECE2-9ED7-2F40-8194-27547F3252D3}" presName="sibTrans" presStyleLbl="bgSibTrans2D1" presStyleIdx="6" presStyleCnt="8" custLinFactY="-23896" custLinFactNeighborX="25797" custLinFactNeighborY="-100000"/>
      <dgm:spPr/>
    </dgm:pt>
    <dgm:pt modelId="{198DE314-2E10-134E-AD6A-9550587C7FEE}" type="pres">
      <dgm:prSet presAssocID="{0C095296-CBD6-CF40-B404-45AF2035FAAA}" presName="compNode" presStyleCnt="0"/>
      <dgm:spPr/>
    </dgm:pt>
    <dgm:pt modelId="{87BDA5A2-E8A2-6241-B58B-D3898C8671FC}" type="pres">
      <dgm:prSet presAssocID="{0C095296-CBD6-CF40-B404-45AF2035FAAA}" presName="dummyConnPt" presStyleCnt="0"/>
      <dgm:spPr/>
    </dgm:pt>
    <dgm:pt modelId="{47012D4E-D281-3A46-A0FE-EEF998D841B4}" type="pres">
      <dgm:prSet presAssocID="{0C095296-CBD6-CF40-B404-45AF2035FAAA}" presName="node" presStyleLbl="node1" presStyleIdx="7" presStyleCnt="9">
        <dgm:presLayoutVars>
          <dgm:bulletEnabled val="1"/>
        </dgm:presLayoutVars>
      </dgm:prSet>
      <dgm:spPr/>
    </dgm:pt>
    <dgm:pt modelId="{598493FD-FF68-2345-8619-666DA45AAF79}" type="pres">
      <dgm:prSet presAssocID="{D181BA70-C1D2-7D4A-866E-C1EB7E596DFA}" presName="sibTrans" presStyleLbl="bgSibTrans2D1" presStyleIdx="7" presStyleCnt="8"/>
      <dgm:spPr/>
    </dgm:pt>
    <dgm:pt modelId="{C35E7868-BAAE-5848-9CA2-02C113552503}" type="pres">
      <dgm:prSet presAssocID="{8AF64906-7182-C545-A77B-2A1DF2DF0BD3}" presName="compNode" presStyleCnt="0"/>
      <dgm:spPr/>
    </dgm:pt>
    <dgm:pt modelId="{DF9E9923-CB74-444B-BBBD-96EC9A703FD3}" type="pres">
      <dgm:prSet presAssocID="{8AF64906-7182-C545-A77B-2A1DF2DF0BD3}" presName="dummyConnPt" presStyleCnt="0"/>
      <dgm:spPr/>
    </dgm:pt>
    <dgm:pt modelId="{E23CC1B5-3EEC-314A-A098-0F887EABABEC}" type="pres">
      <dgm:prSet presAssocID="{8AF64906-7182-C545-A77B-2A1DF2DF0BD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015AE2-27BB-5344-9A4E-81C1B6CB7B60}" srcId="{7503D3AF-B304-9A45-AF2B-3E73E1D1949C}" destId="{FD0D58F4-CBF9-9743-8EE9-28EA60FF1795}" srcOrd="3" destOrd="0" parTransId="{ADBF59D5-9895-C241-BF7D-9461FECF5B08}" sibTransId="{A3DCD7FA-4073-5E47-85DB-767F5EE0194D}"/>
    <dgm:cxn modelId="{3D8BEFBE-E977-7C48-940F-017561064E0C}" type="presOf" srcId="{CD0835F4-9E04-DF42-85C2-3F8D9438ED19}" destId="{8996CF9E-A026-6447-B90C-5AF3BE811963}" srcOrd="0" destOrd="0" presId="urn:microsoft.com/office/officeart/2005/8/layout/bProcess4"/>
    <dgm:cxn modelId="{F10E42C3-D8E6-0941-9DD5-E837A8F5AD98}" srcId="{7503D3AF-B304-9A45-AF2B-3E73E1D1949C}" destId="{8AF64906-7182-C545-A77B-2A1DF2DF0BD3}" srcOrd="8" destOrd="0" parTransId="{3AFFB4ED-605E-EE46-A799-B5220B5BE23D}" sibTransId="{91F98491-B3A4-5246-8005-29BDB791E015}"/>
    <dgm:cxn modelId="{87A97B5B-7822-A247-93E3-082D48B5A2B7}" srcId="{7503D3AF-B304-9A45-AF2B-3E73E1D1949C}" destId="{2F225A4D-081B-6F4C-ACF8-BF3B510D71B9}" srcOrd="4" destOrd="0" parTransId="{B6E47474-D8C7-5840-9BDD-07EA35F4B212}" sibTransId="{AD650617-4C40-D940-926E-545497E64DCA}"/>
    <dgm:cxn modelId="{AB9E4A01-D410-8B4E-A5E1-105DE222B586}" type="presOf" srcId="{3F4E2089-E8A7-6047-9DDF-1ABC733076D9}" destId="{7EB78545-F730-FB4D-A303-226B6BBB95DA}" srcOrd="0" destOrd="0" presId="urn:microsoft.com/office/officeart/2005/8/layout/bProcess4"/>
    <dgm:cxn modelId="{A9BE91A6-6665-6E48-9082-F92F72D08CD0}" srcId="{7503D3AF-B304-9A45-AF2B-3E73E1D1949C}" destId="{CD0835F4-9E04-DF42-85C2-3F8D9438ED19}" srcOrd="0" destOrd="0" parTransId="{EB25E47B-FD72-944B-90A8-B459435D1DE7}" sibTransId="{3ACCF75B-81ED-DF4C-A714-50A5A7204ADA}"/>
    <dgm:cxn modelId="{86C5273C-C626-BD47-AB1E-CF7719223D59}" type="presOf" srcId="{9491D43E-A018-2E4F-A940-0D2FA7B37FEE}" destId="{428475D5-9326-0A42-A159-8F61E408EB5C}" srcOrd="0" destOrd="0" presId="urn:microsoft.com/office/officeart/2005/8/layout/bProcess4"/>
    <dgm:cxn modelId="{CB177C22-B258-6C48-BE79-782167D99405}" type="presOf" srcId="{DBFAE01C-5246-9243-9D69-A1F7EF38F466}" destId="{6C4C8FA4-7E68-A048-8BF5-D248A381FBA6}" srcOrd="0" destOrd="0" presId="urn:microsoft.com/office/officeart/2005/8/layout/bProcess4"/>
    <dgm:cxn modelId="{4C8B7075-61B7-4C48-A7C7-113A14C9F9ED}" type="presOf" srcId="{B67DF5F3-BEB5-6E4B-8506-ADAC9D7B7786}" destId="{67ABD81B-7164-A047-83C5-40AD4A4D4EA3}" srcOrd="0" destOrd="0" presId="urn:microsoft.com/office/officeart/2005/8/layout/bProcess4"/>
    <dgm:cxn modelId="{1D42A359-616C-AB44-AB81-4B97D6155EB4}" type="presOf" srcId="{8AF64906-7182-C545-A77B-2A1DF2DF0BD3}" destId="{E23CC1B5-3EEC-314A-A098-0F887EABABEC}" srcOrd="0" destOrd="0" presId="urn:microsoft.com/office/officeart/2005/8/layout/bProcess4"/>
    <dgm:cxn modelId="{D48B577B-5E7D-0D46-83C0-5CE84DCBF43E}" type="presOf" srcId="{3D354057-A7E6-CA4E-B153-887EE6868AF4}" destId="{6D8EF0A7-0C3B-CB4A-9C60-B8D455F7020B}" srcOrd="0" destOrd="0" presId="urn:microsoft.com/office/officeart/2005/8/layout/bProcess4"/>
    <dgm:cxn modelId="{CF6D3696-48EB-2A44-9699-C8D838A82F0C}" type="presOf" srcId="{1E25ECE2-9ED7-2F40-8194-27547F3252D3}" destId="{9FAA46C2-6825-2F4D-952B-6A53CD7072FC}" srcOrd="0" destOrd="0" presId="urn:microsoft.com/office/officeart/2005/8/layout/bProcess4"/>
    <dgm:cxn modelId="{A30CDA3C-C0EC-CF4A-B40D-3195A77521B4}" type="presOf" srcId="{2F225A4D-081B-6F4C-ACF8-BF3B510D71B9}" destId="{B5FCF904-B5C3-5147-BC98-DFF25D32C538}" srcOrd="0" destOrd="0" presId="urn:microsoft.com/office/officeart/2005/8/layout/bProcess4"/>
    <dgm:cxn modelId="{9DF8E3A6-68D4-4E46-96EE-4BCE6A11BD98}" type="presOf" srcId="{E6BA49BB-64A8-F54A-80FF-62BF43F8C184}" destId="{94329C49-D923-0A4B-9BB0-21F64AA183FC}" srcOrd="0" destOrd="0" presId="urn:microsoft.com/office/officeart/2005/8/layout/bProcess4"/>
    <dgm:cxn modelId="{8A92224C-219F-C94D-9A3D-A8B5636A946C}" srcId="{7503D3AF-B304-9A45-AF2B-3E73E1D1949C}" destId="{0C095296-CBD6-CF40-B404-45AF2035FAAA}" srcOrd="7" destOrd="0" parTransId="{560978E7-6EC2-EE41-8DF1-48D48D8465D6}" sibTransId="{D181BA70-C1D2-7D4A-866E-C1EB7E596DFA}"/>
    <dgm:cxn modelId="{7A17723F-5778-1447-B56A-A10D29831F59}" srcId="{7503D3AF-B304-9A45-AF2B-3E73E1D1949C}" destId="{C0F81941-194E-5146-8B61-21379FFB1CAB}" srcOrd="6" destOrd="0" parTransId="{E94A675F-8ABE-2A4F-93D9-B3B9DC134761}" sibTransId="{1E25ECE2-9ED7-2F40-8194-27547F3252D3}"/>
    <dgm:cxn modelId="{CEF26EFB-4F01-E24D-9CB9-631922440A0C}" type="presOf" srcId="{3ACCF75B-81ED-DF4C-A714-50A5A7204ADA}" destId="{F41B19A7-F0F6-0D48-B7E9-06334E401F28}" srcOrd="0" destOrd="0" presId="urn:microsoft.com/office/officeart/2005/8/layout/bProcess4"/>
    <dgm:cxn modelId="{01BA3CBD-0E56-484E-B362-D35C33010D97}" type="presOf" srcId="{FD0D58F4-CBF9-9743-8EE9-28EA60FF1795}" destId="{9784416B-0BC6-EB42-AB7A-EB514E009C97}" srcOrd="0" destOrd="0" presId="urn:microsoft.com/office/officeart/2005/8/layout/bProcess4"/>
    <dgm:cxn modelId="{87FCCFB2-321F-4542-A707-5047B670545D}" type="presOf" srcId="{0C095296-CBD6-CF40-B404-45AF2035FAAA}" destId="{47012D4E-D281-3A46-A0FE-EEF998D841B4}" srcOrd="0" destOrd="0" presId="urn:microsoft.com/office/officeart/2005/8/layout/bProcess4"/>
    <dgm:cxn modelId="{4B4DE0BD-88A6-0148-AF94-A7E33EBA4578}" srcId="{7503D3AF-B304-9A45-AF2B-3E73E1D1949C}" destId="{9491D43E-A018-2E4F-A940-0D2FA7B37FEE}" srcOrd="1" destOrd="0" parTransId="{158C0640-48F8-5D47-89DF-82FBE4EAA8BD}" sibTransId="{3F4E2089-E8A7-6047-9DDF-1ABC733076D9}"/>
    <dgm:cxn modelId="{AE4DD331-DA4D-A242-B5C1-C3ED2247865B}" type="presOf" srcId="{7503D3AF-B304-9A45-AF2B-3E73E1D1949C}" destId="{2D4A3DF6-FADA-654B-98D5-5E4A69835674}" srcOrd="0" destOrd="0" presId="urn:microsoft.com/office/officeart/2005/8/layout/bProcess4"/>
    <dgm:cxn modelId="{BF58E992-559D-2B4D-8D34-D7763A91E2DE}" type="presOf" srcId="{A3DCD7FA-4073-5E47-85DB-767F5EE0194D}" destId="{6D28BA4D-4524-4A42-B849-2540A614A260}" srcOrd="0" destOrd="0" presId="urn:microsoft.com/office/officeart/2005/8/layout/bProcess4"/>
    <dgm:cxn modelId="{5ADD7B29-1185-AB40-96E4-8ED1392121AD}" type="presOf" srcId="{AD650617-4C40-D940-926E-545497E64DCA}" destId="{0C970D7F-8576-D448-BDE2-57CD6DAE64D2}" srcOrd="0" destOrd="0" presId="urn:microsoft.com/office/officeart/2005/8/layout/bProcess4"/>
    <dgm:cxn modelId="{F8E50B4A-47F1-3141-B5D6-04A7FFAAE63D}" srcId="{7503D3AF-B304-9A45-AF2B-3E73E1D1949C}" destId="{E6BA49BB-64A8-F54A-80FF-62BF43F8C184}" srcOrd="5" destOrd="0" parTransId="{7807EE08-5684-1F4D-8FCC-202EC40863CC}" sibTransId="{B67DF5F3-BEB5-6E4B-8506-ADAC9D7B7786}"/>
    <dgm:cxn modelId="{75D2A52A-8474-6D46-AE75-C6916A08C534}" type="presOf" srcId="{C0F81941-194E-5146-8B61-21379FFB1CAB}" destId="{898EBF23-8E97-8C48-8311-D5DD3D7CCB11}" srcOrd="0" destOrd="0" presId="urn:microsoft.com/office/officeart/2005/8/layout/bProcess4"/>
    <dgm:cxn modelId="{643C3E0E-8E50-8F4E-9EAC-D4E53206A0E9}" srcId="{7503D3AF-B304-9A45-AF2B-3E73E1D1949C}" destId="{DBFAE01C-5246-9243-9D69-A1F7EF38F466}" srcOrd="2" destOrd="0" parTransId="{0D8A04F5-CC90-8648-8A00-E309B3E2A7B5}" sibTransId="{3D354057-A7E6-CA4E-B153-887EE6868AF4}"/>
    <dgm:cxn modelId="{CA2586A0-6151-5446-ACEA-6CF80C021DCC}" type="presOf" srcId="{D181BA70-C1D2-7D4A-866E-C1EB7E596DFA}" destId="{598493FD-FF68-2345-8619-666DA45AAF79}" srcOrd="0" destOrd="0" presId="urn:microsoft.com/office/officeart/2005/8/layout/bProcess4"/>
    <dgm:cxn modelId="{A0CF87D0-D021-0E43-93C0-7DBF2EEFAAC1}" type="presParOf" srcId="{2D4A3DF6-FADA-654B-98D5-5E4A69835674}" destId="{796D5906-8297-A747-B1D8-2CF19B2BAF1B}" srcOrd="0" destOrd="0" presId="urn:microsoft.com/office/officeart/2005/8/layout/bProcess4"/>
    <dgm:cxn modelId="{AB08DB2E-588D-A146-B399-E311087C922D}" type="presParOf" srcId="{796D5906-8297-A747-B1D8-2CF19B2BAF1B}" destId="{D590AA03-38CD-4240-B24D-E5F783101802}" srcOrd="0" destOrd="0" presId="urn:microsoft.com/office/officeart/2005/8/layout/bProcess4"/>
    <dgm:cxn modelId="{47B75B90-E950-B64A-B838-E9CD34888EEF}" type="presParOf" srcId="{796D5906-8297-A747-B1D8-2CF19B2BAF1B}" destId="{8996CF9E-A026-6447-B90C-5AF3BE811963}" srcOrd="1" destOrd="0" presId="urn:microsoft.com/office/officeart/2005/8/layout/bProcess4"/>
    <dgm:cxn modelId="{43FE0E5F-75F6-3A4B-8E35-7BF2C3B9331C}" type="presParOf" srcId="{2D4A3DF6-FADA-654B-98D5-5E4A69835674}" destId="{F41B19A7-F0F6-0D48-B7E9-06334E401F28}" srcOrd="1" destOrd="0" presId="urn:microsoft.com/office/officeart/2005/8/layout/bProcess4"/>
    <dgm:cxn modelId="{79352B33-41B6-9140-B09B-3C51576E70C8}" type="presParOf" srcId="{2D4A3DF6-FADA-654B-98D5-5E4A69835674}" destId="{A2D56086-B7DF-8D48-AF5C-22D926C9F4C2}" srcOrd="2" destOrd="0" presId="urn:microsoft.com/office/officeart/2005/8/layout/bProcess4"/>
    <dgm:cxn modelId="{9D6241C6-EDD9-7140-8DD4-292E9C0AFC9C}" type="presParOf" srcId="{A2D56086-B7DF-8D48-AF5C-22D926C9F4C2}" destId="{324461D7-1C88-6B42-925A-7B356C3B2502}" srcOrd="0" destOrd="0" presId="urn:microsoft.com/office/officeart/2005/8/layout/bProcess4"/>
    <dgm:cxn modelId="{AEEAC33C-731C-F543-A329-A815BE021DCD}" type="presParOf" srcId="{A2D56086-B7DF-8D48-AF5C-22D926C9F4C2}" destId="{428475D5-9326-0A42-A159-8F61E408EB5C}" srcOrd="1" destOrd="0" presId="urn:microsoft.com/office/officeart/2005/8/layout/bProcess4"/>
    <dgm:cxn modelId="{EE478F54-C453-7A40-9271-F5B0BDFB4500}" type="presParOf" srcId="{2D4A3DF6-FADA-654B-98D5-5E4A69835674}" destId="{7EB78545-F730-FB4D-A303-226B6BBB95DA}" srcOrd="3" destOrd="0" presId="urn:microsoft.com/office/officeart/2005/8/layout/bProcess4"/>
    <dgm:cxn modelId="{475B0C76-152F-3247-A7E9-91001B0A3CDE}" type="presParOf" srcId="{2D4A3DF6-FADA-654B-98D5-5E4A69835674}" destId="{0730AD8F-D9A8-344D-9422-631BFBC227FC}" srcOrd="4" destOrd="0" presId="urn:microsoft.com/office/officeart/2005/8/layout/bProcess4"/>
    <dgm:cxn modelId="{9247A22D-654D-0E49-BDB4-A4FBC9902181}" type="presParOf" srcId="{0730AD8F-D9A8-344D-9422-631BFBC227FC}" destId="{8C04A785-190C-AF47-B9B9-E24D15762574}" srcOrd="0" destOrd="0" presId="urn:microsoft.com/office/officeart/2005/8/layout/bProcess4"/>
    <dgm:cxn modelId="{35766D07-3142-024D-9BC7-C846979A9419}" type="presParOf" srcId="{0730AD8F-D9A8-344D-9422-631BFBC227FC}" destId="{6C4C8FA4-7E68-A048-8BF5-D248A381FBA6}" srcOrd="1" destOrd="0" presId="urn:microsoft.com/office/officeart/2005/8/layout/bProcess4"/>
    <dgm:cxn modelId="{290549D1-F005-E641-B474-95F25DE99B75}" type="presParOf" srcId="{2D4A3DF6-FADA-654B-98D5-5E4A69835674}" destId="{6D8EF0A7-0C3B-CB4A-9C60-B8D455F7020B}" srcOrd="5" destOrd="0" presId="urn:microsoft.com/office/officeart/2005/8/layout/bProcess4"/>
    <dgm:cxn modelId="{B4D7229D-2889-FF46-BC88-41EA072F9054}" type="presParOf" srcId="{2D4A3DF6-FADA-654B-98D5-5E4A69835674}" destId="{F9CDA42F-8606-3E4A-AB84-969070A5F7EF}" srcOrd="6" destOrd="0" presId="urn:microsoft.com/office/officeart/2005/8/layout/bProcess4"/>
    <dgm:cxn modelId="{D55B42A5-D62C-A946-81D0-288FED6E445B}" type="presParOf" srcId="{F9CDA42F-8606-3E4A-AB84-969070A5F7EF}" destId="{29EE6413-C293-2742-9E2A-88E5CEA10AEF}" srcOrd="0" destOrd="0" presId="urn:microsoft.com/office/officeart/2005/8/layout/bProcess4"/>
    <dgm:cxn modelId="{75608700-FD7E-1F4D-B496-4C786DE6FAFC}" type="presParOf" srcId="{F9CDA42F-8606-3E4A-AB84-969070A5F7EF}" destId="{9784416B-0BC6-EB42-AB7A-EB514E009C97}" srcOrd="1" destOrd="0" presId="urn:microsoft.com/office/officeart/2005/8/layout/bProcess4"/>
    <dgm:cxn modelId="{437B91F2-A577-0C43-B33F-8C25B2DA43CF}" type="presParOf" srcId="{2D4A3DF6-FADA-654B-98D5-5E4A69835674}" destId="{6D28BA4D-4524-4A42-B849-2540A614A260}" srcOrd="7" destOrd="0" presId="urn:microsoft.com/office/officeart/2005/8/layout/bProcess4"/>
    <dgm:cxn modelId="{5C724BFF-DD09-8A44-804D-6914E2507136}" type="presParOf" srcId="{2D4A3DF6-FADA-654B-98D5-5E4A69835674}" destId="{E10A5C3B-7E90-574A-A201-A1DC46FA23AA}" srcOrd="8" destOrd="0" presId="urn:microsoft.com/office/officeart/2005/8/layout/bProcess4"/>
    <dgm:cxn modelId="{7E4E3C20-3181-D24C-B539-58260B56D1BB}" type="presParOf" srcId="{E10A5C3B-7E90-574A-A201-A1DC46FA23AA}" destId="{BEB7AE94-E72B-B448-A70B-9E892730576F}" srcOrd="0" destOrd="0" presId="urn:microsoft.com/office/officeart/2005/8/layout/bProcess4"/>
    <dgm:cxn modelId="{D5B30959-7C89-DD41-975B-71CD7E76FE3F}" type="presParOf" srcId="{E10A5C3B-7E90-574A-A201-A1DC46FA23AA}" destId="{B5FCF904-B5C3-5147-BC98-DFF25D32C538}" srcOrd="1" destOrd="0" presId="urn:microsoft.com/office/officeart/2005/8/layout/bProcess4"/>
    <dgm:cxn modelId="{FC0EB069-62B2-5A41-B13F-FE52A2055BB1}" type="presParOf" srcId="{2D4A3DF6-FADA-654B-98D5-5E4A69835674}" destId="{0C970D7F-8576-D448-BDE2-57CD6DAE64D2}" srcOrd="9" destOrd="0" presId="urn:microsoft.com/office/officeart/2005/8/layout/bProcess4"/>
    <dgm:cxn modelId="{3A05EA68-300D-E040-A811-0040DA9690CA}" type="presParOf" srcId="{2D4A3DF6-FADA-654B-98D5-5E4A69835674}" destId="{ECF57DFB-4EB8-594C-8E03-92382C23BD0F}" srcOrd="10" destOrd="0" presId="urn:microsoft.com/office/officeart/2005/8/layout/bProcess4"/>
    <dgm:cxn modelId="{79BD1026-CDCD-6B40-9573-9B570B264A33}" type="presParOf" srcId="{ECF57DFB-4EB8-594C-8E03-92382C23BD0F}" destId="{F4D32242-1352-3C42-85AA-5481537804CC}" srcOrd="0" destOrd="0" presId="urn:microsoft.com/office/officeart/2005/8/layout/bProcess4"/>
    <dgm:cxn modelId="{33C5F04A-EBB6-0B46-BE18-F9BB29965E63}" type="presParOf" srcId="{ECF57DFB-4EB8-594C-8E03-92382C23BD0F}" destId="{94329C49-D923-0A4B-9BB0-21F64AA183FC}" srcOrd="1" destOrd="0" presId="urn:microsoft.com/office/officeart/2005/8/layout/bProcess4"/>
    <dgm:cxn modelId="{62035816-8FFB-284E-87DE-E3A8FD07B0CD}" type="presParOf" srcId="{2D4A3DF6-FADA-654B-98D5-5E4A69835674}" destId="{67ABD81B-7164-A047-83C5-40AD4A4D4EA3}" srcOrd="11" destOrd="0" presId="urn:microsoft.com/office/officeart/2005/8/layout/bProcess4"/>
    <dgm:cxn modelId="{75D206B6-FFA1-014E-8E0B-42BEFC2E2903}" type="presParOf" srcId="{2D4A3DF6-FADA-654B-98D5-5E4A69835674}" destId="{6195EFCE-928F-B24C-AB9B-B6AD7C19E909}" srcOrd="12" destOrd="0" presId="urn:microsoft.com/office/officeart/2005/8/layout/bProcess4"/>
    <dgm:cxn modelId="{96986728-ADC7-0E4C-B53E-A20004C533A5}" type="presParOf" srcId="{6195EFCE-928F-B24C-AB9B-B6AD7C19E909}" destId="{57113391-C1F9-E741-9FBE-C9EE7A8547D8}" srcOrd="0" destOrd="0" presId="urn:microsoft.com/office/officeart/2005/8/layout/bProcess4"/>
    <dgm:cxn modelId="{FFDC5561-A5CD-4B45-BFD1-8F30451A3F1F}" type="presParOf" srcId="{6195EFCE-928F-B24C-AB9B-B6AD7C19E909}" destId="{898EBF23-8E97-8C48-8311-D5DD3D7CCB11}" srcOrd="1" destOrd="0" presId="urn:microsoft.com/office/officeart/2005/8/layout/bProcess4"/>
    <dgm:cxn modelId="{7EF6EFC0-43FF-6A42-A5C9-94EE2BE747C1}" type="presParOf" srcId="{2D4A3DF6-FADA-654B-98D5-5E4A69835674}" destId="{9FAA46C2-6825-2F4D-952B-6A53CD7072FC}" srcOrd="13" destOrd="0" presId="urn:microsoft.com/office/officeart/2005/8/layout/bProcess4"/>
    <dgm:cxn modelId="{53D4F168-B2CB-B44E-9458-3E5E8F24CEBD}" type="presParOf" srcId="{2D4A3DF6-FADA-654B-98D5-5E4A69835674}" destId="{198DE314-2E10-134E-AD6A-9550587C7FEE}" srcOrd="14" destOrd="0" presId="urn:microsoft.com/office/officeart/2005/8/layout/bProcess4"/>
    <dgm:cxn modelId="{8BD5C9E8-3DA1-7246-9419-0B46E132578D}" type="presParOf" srcId="{198DE314-2E10-134E-AD6A-9550587C7FEE}" destId="{87BDA5A2-E8A2-6241-B58B-D3898C8671FC}" srcOrd="0" destOrd="0" presId="urn:microsoft.com/office/officeart/2005/8/layout/bProcess4"/>
    <dgm:cxn modelId="{A59635CD-CDE6-9A4D-B40A-96B6CB314701}" type="presParOf" srcId="{198DE314-2E10-134E-AD6A-9550587C7FEE}" destId="{47012D4E-D281-3A46-A0FE-EEF998D841B4}" srcOrd="1" destOrd="0" presId="urn:microsoft.com/office/officeart/2005/8/layout/bProcess4"/>
    <dgm:cxn modelId="{F1BB141E-0FA8-F045-A47E-BFA33D13EC96}" type="presParOf" srcId="{2D4A3DF6-FADA-654B-98D5-5E4A69835674}" destId="{598493FD-FF68-2345-8619-666DA45AAF79}" srcOrd="15" destOrd="0" presId="urn:microsoft.com/office/officeart/2005/8/layout/bProcess4"/>
    <dgm:cxn modelId="{5EB7889C-C055-B740-9F6F-A9C405D375ED}" type="presParOf" srcId="{2D4A3DF6-FADA-654B-98D5-5E4A69835674}" destId="{C35E7868-BAAE-5848-9CA2-02C113552503}" srcOrd="16" destOrd="0" presId="urn:microsoft.com/office/officeart/2005/8/layout/bProcess4"/>
    <dgm:cxn modelId="{2FB14788-736F-664C-B4D6-8477FBA24EC9}" type="presParOf" srcId="{C35E7868-BAAE-5848-9CA2-02C113552503}" destId="{DF9E9923-CB74-444B-BBBD-96EC9A703FD3}" srcOrd="0" destOrd="0" presId="urn:microsoft.com/office/officeart/2005/8/layout/bProcess4"/>
    <dgm:cxn modelId="{2A7A2052-885E-2247-AB86-CC9F432E2201}" type="presParOf" srcId="{C35E7868-BAAE-5848-9CA2-02C113552503}" destId="{E23CC1B5-3EEC-314A-A098-0F887EABABE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023DCC-62FE-3A4B-BA07-EA3BE30123FF}" type="doc">
      <dgm:prSet loTypeId="urn:microsoft.com/office/officeart/2005/8/layout/b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57AE9F-0115-744D-A0A2-620CC1F0F1AB}">
      <dgm:prSet phldrT="[Текст]" phldr="1"/>
      <dgm:spPr/>
      <dgm:t>
        <a:bodyPr/>
        <a:lstStyle/>
        <a:p>
          <a:endParaRPr lang="ru-RU"/>
        </a:p>
      </dgm:t>
    </dgm:pt>
    <dgm:pt modelId="{429D3B07-ADBE-ED4A-84C6-5D21F19FAAA9}" type="parTrans" cxnId="{2F0863DC-1D03-8847-A6FD-0B8ED162411C}">
      <dgm:prSet/>
      <dgm:spPr/>
      <dgm:t>
        <a:bodyPr/>
        <a:lstStyle/>
        <a:p>
          <a:endParaRPr lang="ru-RU"/>
        </a:p>
      </dgm:t>
    </dgm:pt>
    <dgm:pt modelId="{41DCE7AC-C956-C74E-893F-497AC5CE2600}" type="sibTrans" cxnId="{2F0863DC-1D03-8847-A6FD-0B8ED162411C}">
      <dgm:prSet/>
      <dgm:spPr/>
      <dgm:t>
        <a:bodyPr/>
        <a:lstStyle/>
        <a:p>
          <a:endParaRPr lang="ru-RU"/>
        </a:p>
      </dgm:t>
    </dgm:pt>
    <dgm:pt modelId="{4BD89289-BF32-6944-87E6-2FE399EE47EA}">
      <dgm:prSet phldrT="[Текст]"/>
      <dgm:spPr/>
      <dgm:t>
        <a:bodyPr/>
        <a:lstStyle/>
        <a:p>
          <a:r>
            <a:rPr lang="ru-RU" dirty="0" smtClean="0"/>
            <a:t>проявляется</a:t>
          </a:r>
          <a:endParaRPr lang="ru-RU" dirty="0"/>
        </a:p>
      </dgm:t>
    </dgm:pt>
    <dgm:pt modelId="{2506D8C3-10FE-C247-812E-7E9CDA25AE8E}" type="parTrans" cxnId="{6F944755-D36A-C745-90A7-A7F0431E1A83}">
      <dgm:prSet/>
      <dgm:spPr/>
      <dgm:t>
        <a:bodyPr/>
        <a:lstStyle/>
        <a:p>
          <a:endParaRPr lang="ru-RU"/>
        </a:p>
      </dgm:t>
    </dgm:pt>
    <dgm:pt modelId="{728A5E7C-8AB2-3546-8F77-6DDECCA3AA85}" type="sibTrans" cxnId="{6F944755-D36A-C745-90A7-A7F0431E1A83}">
      <dgm:prSet/>
      <dgm:spPr/>
      <dgm:t>
        <a:bodyPr/>
        <a:lstStyle/>
        <a:p>
          <a:endParaRPr lang="ru-RU"/>
        </a:p>
      </dgm:t>
    </dgm:pt>
    <dgm:pt modelId="{16669EF0-C58E-4A41-936E-DFB4DDC085DA}">
      <dgm:prSet phldrT="[Текст]"/>
      <dgm:spPr/>
      <dgm:t>
        <a:bodyPr/>
        <a:lstStyle/>
        <a:p>
          <a:r>
            <a:rPr lang="ru-RU" dirty="0" smtClean="0"/>
            <a:t>духовный мир</a:t>
          </a:r>
          <a:endParaRPr lang="ru-RU" dirty="0"/>
        </a:p>
      </dgm:t>
    </dgm:pt>
    <dgm:pt modelId="{C600A524-A582-C041-BDCD-188D551753D0}" type="parTrans" cxnId="{F56C1A95-90C1-3642-BCE7-E27DAF94A793}">
      <dgm:prSet/>
      <dgm:spPr/>
      <dgm:t>
        <a:bodyPr/>
        <a:lstStyle/>
        <a:p>
          <a:endParaRPr lang="ru-RU"/>
        </a:p>
      </dgm:t>
    </dgm:pt>
    <dgm:pt modelId="{A9D093DA-B315-144D-A026-7A0C14498A82}" type="sibTrans" cxnId="{F56C1A95-90C1-3642-BCE7-E27DAF94A793}">
      <dgm:prSet/>
      <dgm:spPr/>
      <dgm:t>
        <a:bodyPr/>
        <a:lstStyle/>
        <a:p>
          <a:endParaRPr lang="ru-RU"/>
        </a:p>
      </dgm:t>
    </dgm:pt>
    <dgm:pt modelId="{0FF21554-5069-9841-B1A7-9953B2FF415E}">
      <dgm:prSet phldrT="[Текст]"/>
      <dgm:spPr/>
      <dgm:t>
        <a:bodyPr/>
        <a:lstStyle/>
        <a:p>
          <a:r>
            <a:rPr lang="ru-RU" dirty="0" smtClean="0"/>
            <a:t>ценности, идеи, символически значимые системы</a:t>
          </a:r>
          <a:endParaRPr lang="ru-RU" dirty="0"/>
        </a:p>
      </dgm:t>
    </dgm:pt>
    <dgm:pt modelId="{0F78AD4D-5877-E04A-A3FB-788F13DB888D}" type="parTrans" cxnId="{C5F8DD1B-1941-9544-A4D4-251BC1B27DC7}">
      <dgm:prSet/>
      <dgm:spPr/>
      <dgm:t>
        <a:bodyPr/>
        <a:lstStyle/>
        <a:p>
          <a:endParaRPr lang="ru-RU"/>
        </a:p>
      </dgm:t>
    </dgm:pt>
    <dgm:pt modelId="{721D0D4D-B9F9-7347-B367-FD3311EFD093}" type="sibTrans" cxnId="{C5F8DD1B-1941-9544-A4D4-251BC1B27DC7}">
      <dgm:prSet/>
      <dgm:spPr/>
      <dgm:t>
        <a:bodyPr/>
        <a:lstStyle/>
        <a:p>
          <a:endParaRPr lang="ru-RU"/>
        </a:p>
      </dgm:t>
    </dgm:pt>
    <dgm:pt modelId="{71B6B24C-D63C-3D49-B347-8FF600540875}">
      <dgm:prSet phldrT="[Текст]"/>
      <dgm:spPr/>
      <dgm:t>
        <a:bodyPr/>
        <a:lstStyle/>
        <a:p>
          <a:r>
            <a:rPr lang="ru-RU" dirty="0" smtClean="0"/>
            <a:t>существует</a:t>
          </a:r>
          <a:endParaRPr lang="ru-RU" dirty="0"/>
        </a:p>
      </dgm:t>
    </dgm:pt>
    <dgm:pt modelId="{EC817BC5-48BB-D948-B988-B53BFEF1F009}" type="parTrans" cxnId="{EA2E1395-0AE7-8045-A037-ECB057D29245}">
      <dgm:prSet/>
      <dgm:spPr/>
      <dgm:t>
        <a:bodyPr/>
        <a:lstStyle/>
        <a:p>
          <a:endParaRPr lang="ru-RU"/>
        </a:p>
      </dgm:t>
    </dgm:pt>
    <dgm:pt modelId="{6F9B53EA-A150-9045-B286-9CC6FFFF3A08}" type="sibTrans" cxnId="{EA2E1395-0AE7-8045-A037-ECB057D29245}">
      <dgm:prSet/>
      <dgm:spPr/>
      <dgm:t>
        <a:bodyPr/>
        <a:lstStyle/>
        <a:p>
          <a:endParaRPr lang="ru-RU"/>
        </a:p>
      </dgm:t>
    </dgm:pt>
    <dgm:pt modelId="{DA433557-FC07-9E4A-8A0D-E25CD02C62A2}">
      <dgm:prSet phldrT="[Текст]" phldr="1"/>
      <dgm:spPr/>
      <dgm:t>
        <a:bodyPr/>
        <a:lstStyle/>
        <a:p>
          <a:endParaRPr lang="ru-RU"/>
        </a:p>
      </dgm:t>
    </dgm:pt>
    <dgm:pt modelId="{F39091DE-2173-C345-AD8E-1F2D4193CD3E}" type="parTrans" cxnId="{F4834FB6-F1DE-9444-8604-47D127DA386F}">
      <dgm:prSet/>
      <dgm:spPr/>
      <dgm:t>
        <a:bodyPr/>
        <a:lstStyle/>
        <a:p>
          <a:endParaRPr lang="ru-RU"/>
        </a:p>
      </dgm:t>
    </dgm:pt>
    <dgm:pt modelId="{7C138CD5-2855-8448-8D8D-969CA6131A23}" type="sibTrans" cxnId="{F4834FB6-F1DE-9444-8604-47D127DA386F}">
      <dgm:prSet/>
      <dgm:spPr/>
      <dgm:t>
        <a:bodyPr/>
        <a:lstStyle/>
        <a:p>
          <a:endParaRPr lang="ru-RU"/>
        </a:p>
      </dgm:t>
    </dgm:pt>
    <dgm:pt modelId="{AE976E94-E851-5042-AE56-74F5F73FA206}">
      <dgm:prSet phldrT="[Текст]"/>
      <dgm:spPr/>
      <dgm:t>
        <a:bodyPr/>
        <a:lstStyle/>
        <a:p>
          <a:r>
            <a:rPr lang="ru-RU" dirty="0" smtClean="0"/>
            <a:t>М</a:t>
          </a:r>
          <a:r>
            <a:rPr lang="ru-RU" dirty="0" smtClean="0"/>
            <a:t>ир культуры</a:t>
          </a:r>
          <a:endParaRPr lang="ru-RU" dirty="0"/>
        </a:p>
      </dgm:t>
    </dgm:pt>
    <dgm:pt modelId="{F03F225C-F1CC-2544-A28D-2309BDE67FC2}" type="parTrans" cxnId="{C6AABE7E-CE6A-1040-9602-F8B37EDCDD4E}">
      <dgm:prSet/>
      <dgm:spPr/>
      <dgm:t>
        <a:bodyPr/>
        <a:lstStyle/>
        <a:p>
          <a:endParaRPr lang="ru-RU"/>
        </a:p>
      </dgm:t>
    </dgm:pt>
    <dgm:pt modelId="{B6A755D5-8399-5347-9582-FDD6D4FD1676}" type="sibTrans" cxnId="{C6AABE7E-CE6A-1040-9602-F8B37EDCDD4E}">
      <dgm:prSet/>
      <dgm:spPr/>
      <dgm:t>
        <a:bodyPr/>
        <a:lstStyle/>
        <a:p>
          <a:endParaRPr lang="ru-RU"/>
        </a:p>
      </dgm:t>
    </dgm:pt>
    <dgm:pt modelId="{46CC2AEE-94F0-AD44-BF1A-51FC50C35321}">
      <dgm:prSet phldrT="[Текст]"/>
      <dgm:spPr/>
      <dgm:t>
        <a:bodyPr/>
        <a:lstStyle/>
        <a:p>
          <a:r>
            <a:rPr lang="ru-RU" dirty="0" smtClean="0"/>
            <a:t>переживается</a:t>
          </a:r>
          <a:endParaRPr lang="ru-RU" dirty="0"/>
        </a:p>
      </dgm:t>
    </dgm:pt>
    <dgm:pt modelId="{D5930F13-B857-BC4E-8CF0-7ED60885AFDE}" type="parTrans" cxnId="{8603425A-22DA-6A40-8B82-5D7FE6E501E9}">
      <dgm:prSet/>
      <dgm:spPr/>
      <dgm:t>
        <a:bodyPr/>
        <a:lstStyle/>
        <a:p>
          <a:endParaRPr lang="ru-RU"/>
        </a:p>
      </dgm:t>
    </dgm:pt>
    <dgm:pt modelId="{9ED02615-C35B-0D41-A683-34C11E5D36C2}" type="sibTrans" cxnId="{8603425A-22DA-6A40-8B82-5D7FE6E501E9}">
      <dgm:prSet/>
      <dgm:spPr/>
      <dgm:t>
        <a:bodyPr/>
        <a:lstStyle/>
        <a:p>
          <a:endParaRPr lang="ru-RU"/>
        </a:p>
      </dgm:t>
    </dgm:pt>
    <dgm:pt modelId="{7ECDC7C7-6EEC-2346-87F8-2CD5F64F88FF}">
      <dgm:prSet phldrT="[Текст]"/>
      <dgm:spPr/>
      <dgm:t>
        <a:bodyPr/>
        <a:lstStyle/>
        <a:p>
          <a:r>
            <a:rPr lang="ru-RU" dirty="0" smtClean="0"/>
            <a:t>цивилизация</a:t>
          </a:r>
          <a:endParaRPr lang="ru-RU" dirty="0"/>
        </a:p>
      </dgm:t>
    </dgm:pt>
    <dgm:pt modelId="{F497E04E-0975-084D-BF19-F8EA801B43B4}" type="parTrans" cxnId="{BA03FAC5-C62D-8145-99F8-16ED6ED80BE7}">
      <dgm:prSet/>
      <dgm:spPr/>
      <dgm:t>
        <a:bodyPr/>
        <a:lstStyle/>
        <a:p>
          <a:endParaRPr lang="ru-RU"/>
        </a:p>
      </dgm:t>
    </dgm:pt>
    <dgm:pt modelId="{CC4A17AB-A137-A143-AF83-F816BCC9E437}" type="sibTrans" cxnId="{BA03FAC5-C62D-8145-99F8-16ED6ED80BE7}">
      <dgm:prSet/>
      <dgm:spPr/>
      <dgm:t>
        <a:bodyPr/>
        <a:lstStyle/>
        <a:p>
          <a:endParaRPr lang="ru-RU"/>
        </a:p>
      </dgm:t>
    </dgm:pt>
    <dgm:pt modelId="{6DC5CBBA-4444-AE49-B881-431E6D66EF7E}" type="pres">
      <dgm:prSet presAssocID="{24023DCC-62FE-3A4B-BA07-EA3BE30123FF}" presName="Name0" presStyleCnt="0">
        <dgm:presLayoutVars>
          <dgm:dir/>
          <dgm:resizeHandles/>
        </dgm:presLayoutVars>
      </dgm:prSet>
      <dgm:spPr/>
    </dgm:pt>
    <dgm:pt modelId="{B50F8487-FB37-304B-9700-7ED39D2DC8D7}" type="pres">
      <dgm:prSet presAssocID="{5A57AE9F-0115-744D-A0A2-620CC1F0F1AB}" presName="compNode" presStyleCnt="0"/>
      <dgm:spPr/>
    </dgm:pt>
    <dgm:pt modelId="{D83BE639-4D88-1948-B305-87DA3FB7C2A2}" type="pres">
      <dgm:prSet presAssocID="{5A57AE9F-0115-744D-A0A2-620CC1F0F1AB}" presName="dummyConnPt" presStyleCnt="0"/>
      <dgm:spPr/>
    </dgm:pt>
    <dgm:pt modelId="{3F219956-C84B-6340-9D20-FBAE354AD4B4}" type="pres">
      <dgm:prSet presAssocID="{5A57AE9F-0115-744D-A0A2-620CC1F0F1AB}" presName="node" presStyleLbl="node1" presStyleIdx="0" presStyleCnt="9" custLinFactX="33145" custLinFactNeighborX="100000" custLinFactNeighborY="-153">
        <dgm:presLayoutVars>
          <dgm:bulletEnabled val="1"/>
        </dgm:presLayoutVars>
      </dgm:prSet>
      <dgm:spPr/>
    </dgm:pt>
    <dgm:pt modelId="{0B92237D-6BEB-914E-830F-4D0A7A78C6CF}" type="pres">
      <dgm:prSet presAssocID="{41DCE7AC-C956-C74E-893F-497AC5CE2600}" presName="sibTrans" presStyleLbl="bgSibTrans2D1" presStyleIdx="0" presStyleCnt="8"/>
      <dgm:spPr/>
    </dgm:pt>
    <dgm:pt modelId="{623FCD4A-51F3-C941-9EA9-8A552F87489D}" type="pres">
      <dgm:prSet presAssocID="{4BD89289-BF32-6944-87E6-2FE399EE47EA}" presName="compNode" presStyleCnt="0"/>
      <dgm:spPr/>
    </dgm:pt>
    <dgm:pt modelId="{A10D6DB6-47D3-0C4F-9EFF-7A3FADDAEE9C}" type="pres">
      <dgm:prSet presAssocID="{4BD89289-BF32-6944-87E6-2FE399EE47EA}" presName="dummyConnPt" presStyleCnt="0"/>
      <dgm:spPr/>
    </dgm:pt>
    <dgm:pt modelId="{1AB06A0F-631E-FF40-AF99-06BB9D325D28}" type="pres">
      <dgm:prSet presAssocID="{4BD89289-BF32-6944-87E6-2FE399EE47EA}" presName="node" presStyleLbl="node1" presStyleIdx="1" presStyleCnt="9">
        <dgm:presLayoutVars>
          <dgm:bulletEnabled val="1"/>
        </dgm:presLayoutVars>
      </dgm:prSet>
      <dgm:spPr/>
    </dgm:pt>
    <dgm:pt modelId="{447474DA-2302-E344-B37A-DA0B907D9E8C}" type="pres">
      <dgm:prSet presAssocID="{728A5E7C-8AB2-3546-8F77-6DDECCA3AA85}" presName="sibTrans" presStyleLbl="bgSibTrans2D1" presStyleIdx="1" presStyleCnt="8"/>
      <dgm:spPr/>
    </dgm:pt>
    <dgm:pt modelId="{DE1BC54B-06C9-AC46-AC13-9882334EE30D}" type="pres">
      <dgm:prSet presAssocID="{16669EF0-C58E-4A41-936E-DFB4DDC085DA}" presName="compNode" presStyleCnt="0"/>
      <dgm:spPr/>
    </dgm:pt>
    <dgm:pt modelId="{5AED6692-3931-5545-93DB-A0D543654AC2}" type="pres">
      <dgm:prSet presAssocID="{16669EF0-C58E-4A41-936E-DFB4DDC085DA}" presName="dummyConnPt" presStyleCnt="0"/>
      <dgm:spPr/>
    </dgm:pt>
    <dgm:pt modelId="{8D8F01F1-02EB-3E47-BDBF-4DF3F3BFF120}" type="pres">
      <dgm:prSet presAssocID="{16669EF0-C58E-4A41-936E-DFB4DDC085DA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CE4431-A76D-1949-A368-71B93BC990DA}" type="pres">
      <dgm:prSet presAssocID="{A9D093DA-B315-144D-A026-7A0C14498A82}" presName="sibTrans" presStyleLbl="bgSibTrans2D1" presStyleIdx="2" presStyleCnt="8" custScaleX="130418" custScaleY="103625" custLinFactY="63586" custLinFactNeighborX="70567" custLinFactNeighborY="100000"/>
      <dgm:spPr/>
    </dgm:pt>
    <dgm:pt modelId="{49B9D3BB-67BB-E44E-B39A-7A97F9DC321E}" type="pres">
      <dgm:prSet presAssocID="{0FF21554-5069-9841-B1A7-9953B2FF415E}" presName="compNode" presStyleCnt="0"/>
      <dgm:spPr/>
    </dgm:pt>
    <dgm:pt modelId="{C93C9239-ABEF-104D-8FE1-5C953C8AD515}" type="pres">
      <dgm:prSet presAssocID="{0FF21554-5069-9841-B1A7-9953B2FF415E}" presName="dummyConnPt" presStyleCnt="0"/>
      <dgm:spPr/>
    </dgm:pt>
    <dgm:pt modelId="{71A87B60-FBBF-544C-A779-511CCEFD8A22}" type="pres">
      <dgm:prSet presAssocID="{0FF21554-5069-9841-B1A7-9953B2FF415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D8F55D-60D0-8A41-8E24-DF04989EBA05}" type="pres">
      <dgm:prSet presAssocID="{721D0D4D-B9F9-7347-B367-FD3311EFD093}" presName="sibTrans" presStyleLbl="bgSibTrans2D1" presStyleIdx="3" presStyleCnt="8"/>
      <dgm:spPr/>
    </dgm:pt>
    <dgm:pt modelId="{2608E504-B55D-5540-A3D9-141329698A18}" type="pres">
      <dgm:prSet presAssocID="{71B6B24C-D63C-3D49-B347-8FF600540875}" presName="compNode" presStyleCnt="0"/>
      <dgm:spPr/>
    </dgm:pt>
    <dgm:pt modelId="{A7B650F6-D6D3-FB4F-8A28-928D78D0D6C8}" type="pres">
      <dgm:prSet presAssocID="{71B6B24C-D63C-3D49-B347-8FF600540875}" presName="dummyConnPt" presStyleCnt="0"/>
      <dgm:spPr/>
    </dgm:pt>
    <dgm:pt modelId="{34BF612D-51EB-FC43-8064-81290E8621BA}" type="pres">
      <dgm:prSet presAssocID="{71B6B24C-D63C-3D49-B347-8FF600540875}" presName="node" presStyleLbl="node1" presStyleIdx="4" presStyleCnt="9">
        <dgm:presLayoutVars>
          <dgm:bulletEnabled val="1"/>
        </dgm:presLayoutVars>
      </dgm:prSet>
      <dgm:spPr/>
    </dgm:pt>
    <dgm:pt modelId="{AECC3672-731F-0440-8532-7595DA09C104}" type="pres">
      <dgm:prSet presAssocID="{6F9B53EA-A150-9045-B286-9CC6FFFF3A08}" presName="sibTrans" presStyleLbl="bgSibTrans2D1" presStyleIdx="4" presStyleCnt="8"/>
      <dgm:spPr/>
    </dgm:pt>
    <dgm:pt modelId="{472444F6-5BE1-F444-A060-F851E2C8F8AA}" type="pres">
      <dgm:prSet presAssocID="{DA433557-FC07-9E4A-8A0D-E25CD02C62A2}" presName="compNode" presStyleCnt="0"/>
      <dgm:spPr/>
    </dgm:pt>
    <dgm:pt modelId="{85F93D4B-4BA6-A14A-BE26-048154647527}" type="pres">
      <dgm:prSet presAssocID="{DA433557-FC07-9E4A-8A0D-E25CD02C62A2}" presName="dummyConnPt" presStyleCnt="0"/>
      <dgm:spPr/>
    </dgm:pt>
    <dgm:pt modelId="{3D8FA519-92D8-C642-AFAC-EA3BDEC03CCD}" type="pres">
      <dgm:prSet presAssocID="{DA433557-FC07-9E4A-8A0D-E25CD02C62A2}" presName="node" presStyleLbl="node1" presStyleIdx="5" presStyleCnt="9">
        <dgm:presLayoutVars>
          <dgm:bulletEnabled val="1"/>
        </dgm:presLayoutVars>
      </dgm:prSet>
      <dgm:spPr/>
    </dgm:pt>
    <dgm:pt modelId="{098A7231-B28F-7047-9A97-C6F56AF75787}" type="pres">
      <dgm:prSet presAssocID="{7C138CD5-2855-8448-8D8D-969CA6131A23}" presName="sibTrans" presStyleLbl="bgSibTrans2D1" presStyleIdx="5" presStyleCnt="8"/>
      <dgm:spPr/>
    </dgm:pt>
    <dgm:pt modelId="{E37CD788-296A-1448-ADE9-EB363753D4C9}" type="pres">
      <dgm:prSet presAssocID="{AE976E94-E851-5042-AE56-74F5F73FA206}" presName="compNode" presStyleCnt="0"/>
      <dgm:spPr/>
    </dgm:pt>
    <dgm:pt modelId="{1ABC9ED3-06B7-BA48-ACBC-24FAE7218A82}" type="pres">
      <dgm:prSet presAssocID="{AE976E94-E851-5042-AE56-74F5F73FA206}" presName="dummyConnPt" presStyleCnt="0"/>
      <dgm:spPr/>
    </dgm:pt>
    <dgm:pt modelId="{DE0FFECC-112C-2A49-8B1F-61F164A3A1A5}" type="pres">
      <dgm:prSet presAssocID="{AE976E94-E851-5042-AE56-74F5F73FA206}" presName="node" presStyleLbl="node1" presStyleIdx="6" presStyleCnt="9" custLinFactX="-31865" custLinFactNeighborX="-100000" custLinFactNeighborY="-153">
        <dgm:presLayoutVars>
          <dgm:bulletEnabled val="1"/>
        </dgm:presLayoutVars>
      </dgm:prSet>
      <dgm:spPr/>
    </dgm:pt>
    <dgm:pt modelId="{4CCD077C-AAF0-2941-A832-7A86B6665869}" type="pres">
      <dgm:prSet presAssocID="{B6A755D5-8399-5347-9582-FDD6D4FD1676}" presName="sibTrans" presStyleLbl="bgSibTrans2D1" presStyleIdx="6" presStyleCnt="8" custLinFactY="-23896" custLinFactNeighborX="22414" custLinFactNeighborY="-100000"/>
      <dgm:spPr/>
    </dgm:pt>
    <dgm:pt modelId="{6517DAAD-AE50-D843-8176-5748146CB5AD}" type="pres">
      <dgm:prSet presAssocID="{46CC2AEE-94F0-AD44-BF1A-51FC50C35321}" presName="compNode" presStyleCnt="0"/>
      <dgm:spPr/>
    </dgm:pt>
    <dgm:pt modelId="{51EAB8E3-F75D-714B-AA41-17D44D969A73}" type="pres">
      <dgm:prSet presAssocID="{46CC2AEE-94F0-AD44-BF1A-51FC50C35321}" presName="dummyConnPt" presStyleCnt="0"/>
      <dgm:spPr/>
    </dgm:pt>
    <dgm:pt modelId="{887C6B21-6D33-2548-A84A-5CBE1327BD13}" type="pres">
      <dgm:prSet presAssocID="{46CC2AEE-94F0-AD44-BF1A-51FC50C35321}" presName="node" presStyleLbl="node1" presStyleIdx="7" presStyleCnt="9">
        <dgm:presLayoutVars>
          <dgm:bulletEnabled val="1"/>
        </dgm:presLayoutVars>
      </dgm:prSet>
      <dgm:spPr/>
    </dgm:pt>
    <dgm:pt modelId="{AE783C8F-CF27-9A4B-B253-59F28F390FA6}" type="pres">
      <dgm:prSet presAssocID="{9ED02615-C35B-0D41-A683-34C11E5D36C2}" presName="sibTrans" presStyleLbl="bgSibTrans2D1" presStyleIdx="7" presStyleCnt="8"/>
      <dgm:spPr/>
    </dgm:pt>
    <dgm:pt modelId="{EC39BB09-F6C9-F341-8562-F95BA2EA0B2C}" type="pres">
      <dgm:prSet presAssocID="{7ECDC7C7-6EEC-2346-87F8-2CD5F64F88FF}" presName="compNode" presStyleCnt="0"/>
      <dgm:spPr/>
    </dgm:pt>
    <dgm:pt modelId="{EEE25566-1948-1D47-A1F7-EEEE570738DC}" type="pres">
      <dgm:prSet presAssocID="{7ECDC7C7-6EEC-2346-87F8-2CD5F64F88FF}" presName="dummyConnPt" presStyleCnt="0"/>
      <dgm:spPr/>
    </dgm:pt>
    <dgm:pt modelId="{6430671D-9E87-8B44-A2F9-799540B52688}" type="pres">
      <dgm:prSet presAssocID="{7ECDC7C7-6EEC-2346-87F8-2CD5F64F88FF}" presName="node" presStyleLbl="node1" presStyleIdx="8" presStyleCnt="9">
        <dgm:presLayoutVars>
          <dgm:bulletEnabled val="1"/>
        </dgm:presLayoutVars>
      </dgm:prSet>
      <dgm:spPr/>
    </dgm:pt>
  </dgm:ptLst>
  <dgm:cxnLst>
    <dgm:cxn modelId="{8795EDF1-5FE7-1D4A-B83D-A2A73A97CAB8}" type="presOf" srcId="{16669EF0-C58E-4A41-936E-DFB4DDC085DA}" destId="{8D8F01F1-02EB-3E47-BDBF-4DF3F3BFF120}" srcOrd="0" destOrd="0" presId="urn:microsoft.com/office/officeart/2005/8/layout/bProcess4"/>
    <dgm:cxn modelId="{C6AABE7E-CE6A-1040-9602-F8B37EDCDD4E}" srcId="{24023DCC-62FE-3A4B-BA07-EA3BE30123FF}" destId="{AE976E94-E851-5042-AE56-74F5F73FA206}" srcOrd="6" destOrd="0" parTransId="{F03F225C-F1CC-2544-A28D-2309BDE67FC2}" sibTransId="{B6A755D5-8399-5347-9582-FDD6D4FD1676}"/>
    <dgm:cxn modelId="{6B7D867F-1340-9C40-8ED5-F291823E4CE2}" type="presOf" srcId="{4BD89289-BF32-6944-87E6-2FE399EE47EA}" destId="{1AB06A0F-631E-FF40-AF99-06BB9D325D28}" srcOrd="0" destOrd="0" presId="urn:microsoft.com/office/officeart/2005/8/layout/bProcess4"/>
    <dgm:cxn modelId="{83063158-FEAB-A44E-A086-5886C893B084}" type="presOf" srcId="{A9D093DA-B315-144D-A026-7A0C14498A82}" destId="{CDCE4431-A76D-1949-A368-71B93BC990DA}" srcOrd="0" destOrd="0" presId="urn:microsoft.com/office/officeart/2005/8/layout/bProcess4"/>
    <dgm:cxn modelId="{DA8EFE8E-81D2-9049-B59B-3A2E78071FBD}" type="presOf" srcId="{5A57AE9F-0115-744D-A0A2-620CC1F0F1AB}" destId="{3F219956-C84B-6340-9D20-FBAE354AD4B4}" srcOrd="0" destOrd="0" presId="urn:microsoft.com/office/officeart/2005/8/layout/bProcess4"/>
    <dgm:cxn modelId="{EA2E1395-0AE7-8045-A037-ECB057D29245}" srcId="{24023DCC-62FE-3A4B-BA07-EA3BE30123FF}" destId="{71B6B24C-D63C-3D49-B347-8FF600540875}" srcOrd="4" destOrd="0" parTransId="{EC817BC5-48BB-D948-B988-B53BFEF1F009}" sibTransId="{6F9B53EA-A150-9045-B286-9CC6FFFF3A08}"/>
    <dgm:cxn modelId="{0758F796-71F7-2748-A264-B86BA31FEFF8}" type="presOf" srcId="{9ED02615-C35B-0D41-A683-34C11E5D36C2}" destId="{AE783C8F-CF27-9A4B-B253-59F28F390FA6}" srcOrd="0" destOrd="0" presId="urn:microsoft.com/office/officeart/2005/8/layout/bProcess4"/>
    <dgm:cxn modelId="{F56C1A95-90C1-3642-BCE7-E27DAF94A793}" srcId="{24023DCC-62FE-3A4B-BA07-EA3BE30123FF}" destId="{16669EF0-C58E-4A41-936E-DFB4DDC085DA}" srcOrd="2" destOrd="0" parTransId="{C600A524-A582-C041-BDCD-188D551753D0}" sibTransId="{A9D093DA-B315-144D-A026-7A0C14498A82}"/>
    <dgm:cxn modelId="{A2E7FAB1-4A8C-CB4D-9848-1AA557014814}" type="presOf" srcId="{6F9B53EA-A150-9045-B286-9CC6FFFF3A08}" destId="{AECC3672-731F-0440-8532-7595DA09C104}" srcOrd="0" destOrd="0" presId="urn:microsoft.com/office/officeart/2005/8/layout/bProcess4"/>
    <dgm:cxn modelId="{2D77BFC8-A57D-424A-BA7F-C81E3ADC76C2}" type="presOf" srcId="{7ECDC7C7-6EEC-2346-87F8-2CD5F64F88FF}" destId="{6430671D-9E87-8B44-A2F9-799540B52688}" srcOrd="0" destOrd="0" presId="urn:microsoft.com/office/officeart/2005/8/layout/bProcess4"/>
    <dgm:cxn modelId="{F8E571D1-E8F2-484A-8448-189FC344839F}" type="presOf" srcId="{728A5E7C-8AB2-3546-8F77-6DDECCA3AA85}" destId="{447474DA-2302-E344-B37A-DA0B907D9E8C}" srcOrd="0" destOrd="0" presId="urn:microsoft.com/office/officeart/2005/8/layout/bProcess4"/>
    <dgm:cxn modelId="{F0311D9C-76E1-FD48-964D-4E87C27FF061}" type="presOf" srcId="{DA433557-FC07-9E4A-8A0D-E25CD02C62A2}" destId="{3D8FA519-92D8-C642-AFAC-EA3BDEC03CCD}" srcOrd="0" destOrd="0" presId="urn:microsoft.com/office/officeart/2005/8/layout/bProcess4"/>
    <dgm:cxn modelId="{01DF266A-8B2A-614A-ADEF-03FB01AC6B97}" type="presOf" srcId="{46CC2AEE-94F0-AD44-BF1A-51FC50C35321}" destId="{887C6B21-6D33-2548-A84A-5CBE1327BD13}" srcOrd="0" destOrd="0" presId="urn:microsoft.com/office/officeart/2005/8/layout/bProcess4"/>
    <dgm:cxn modelId="{BA03FAC5-C62D-8145-99F8-16ED6ED80BE7}" srcId="{24023DCC-62FE-3A4B-BA07-EA3BE30123FF}" destId="{7ECDC7C7-6EEC-2346-87F8-2CD5F64F88FF}" srcOrd="8" destOrd="0" parTransId="{F497E04E-0975-084D-BF19-F8EA801B43B4}" sibTransId="{CC4A17AB-A137-A143-AF83-F816BCC9E437}"/>
    <dgm:cxn modelId="{EFCC6E08-72A5-9D4B-AB20-8023B60E36B5}" type="presOf" srcId="{71B6B24C-D63C-3D49-B347-8FF600540875}" destId="{34BF612D-51EB-FC43-8064-81290E8621BA}" srcOrd="0" destOrd="0" presId="urn:microsoft.com/office/officeart/2005/8/layout/bProcess4"/>
    <dgm:cxn modelId="{F645C7E7-9C8F-6A4C-A302-760C811F990F}" type="presOf" srcId="{B6A755D5-8399-5347-9582-FDD6D4FD1676}" destId="{4CCD077C-AAF0-2941-A832-7A86B6665869}" srcOrd="0" destOrd="0" presId="urn:microsoft.com/office/officeart/2005/8/layout/bProcess4"/>
    <dgm:cxn modelId="{F277486B-3010-3346-A678-FE6A130EBED5}" type="presOf" srcId="{721D0D4D-B9F9-7347-B367-FD3311EFD093}" destId="{C8D8F55D-60D0-8A41-8E24-DF04989EBA05}" srcOrd="0" destOrd="0" presId="urn:microsoft.com/office/officeart/2005/8/layout/bProcess4"/>
    <dgm:cxn modelId="{3493850B-A9B0-2442-BBF5-6581A8A3CA4D}" type="presOf" srcId="{AE976E94-E851-5042-AE56-74F5F73FA206}" destId="{DE0FFECC-112C-2A49-8B1F-61F164A3A1A5}" srcOrd="0" destOrd="0" presId="urn:microsoft.com/office/officeart/2005/8/layout/bProcess4"/>
    <dgm:cxn modelId="{F4834FB6-F1DE-9444-8604-47D127DA386F}" srcId="{24023DCC-62FE-3A4B-BA07-EA3BE30123FF}" destId="{DA433557-FC07-9E4A-8A0D-E25CD02C62A2}" srcOrd="5" destOrd="0" parTransId="{F39091DE-2173-C345-AD8E-1F2D4193CD3E}" sibTransId="{7C138CD5-2855-8448-8D8D-969CA6131A23}"/>
    <dgm:cxn modelId="{D397662D-34C8-8545-A788-0A8CAE3F5859}" type="presOf" srcId="{24023DCC-62FE-3A4B-BA07-EA3BE30123FF}" destId="{6DC5CBBA-4444-AE49-B881-431E6D66EF7E}" srcOrd="0" destOrd="0" presId="urn:microsoft.com/office/officeart/2005/8/layout/bProcess4"/>
    <dgm:cxn modelId="{6F944755-D36A-C745-90A7-A7F0431E1A83}" srcId="{24023DCC-62FE-3A4B-BA07-EA3BE30123FF}" destId="{4BD89289-BF32-6944-87E6-2FE399EE47EA}" srcOrd="1" destOrd="0" parTransId="{2506D8C3-10FE-C247-812E-7E9CDA25AE8E}" sibTransId="{728A5E7C-8AB2-3546-8F77-6DDECCA3AA85}"/>
    <dgm:cxn modelId="{105A5CB0-AAC1-6D48-AED0-82D453951323}" type="presOf" srcId="{41DCE7AC-C956-C74E-893F-497AC5CE2600}" destId="{0B92237D-6BEB-914E-830F-4D0A7A78C6CF}" srcOrd="0" destOrd="0" presId="urn:microsoft.com/office/officeart/2005/8/layout/bProcess4"/>
    <dgm:cxn modelId="{2F0863DC-1D03-8847-A6FD-0B8ED162411C}" srcId="{24023DCC-62FE-3A4B-BA07-EA3BE30123FF}" destId="{5A57AE9F-0115-744D-A0A2-620CC1F0F1AB}" srcOrd="0" destOrd="0" parTransId="{429D3B07-ADBE-ED4A-84C6-5D21F19FAAA9}" sibTransId="{41DCE7AC-C956-C74E-893F-497AC5CE2600}"/>
    <dgm:cxn modelId="{C5F8DD1B-1941-9544-A4D4-251BC1B27DC7}" srcId="{24023DCC-62FE-3A4B-BA07-EA3BE30123FF}" destId="{0FF21554-5069-9841-B1A7-9953B2FF415E}" srcOrd="3" destOrd="0" parTransId="{0F78AD4D-5877-E04A-A3FB-788F13DB888D}" sibTransId="{721D0D4D-B9F9-7347-B367-FD3311EFD093}"/>
    <dgm:cxn modelId="{88069712-B89D-9744-A00F-C82848E953B5}" type="presOf" srcId="{0FF21554-5069-9841-B1A7-9953B2FF415E}" destId="{71A87B60-FBBF-544C-A779-511CCEFD8A22}" srcOrd="0" destOrd="0" presId="urn:microsoft.com/office/officeart/2005/8/layout/bProcess4"/>
    <dgm:cxn modelId="{1478EAE3-4539-9242-80A1-51CE49C43068}" type="presOf" srcId="{7C138CD5-2855-8448-8D8D-969CA6131A23}" destId="{098A7231-B28F-7047-9A97-C6F56AF75787}" srcOrd="0" destOrd="0" presId="urn:microsoft.com/office/officeart/2005/8/layout/bProcess4"/>
    <dgm:cxn modelId="{8603425A-22DA-6A40-8B82-5D7FE6E501E9}" srcId="{24023DCC-62FE-3A4B-BA07-EA3BE30123FF}" destId="{46CC2AEE-94F0-AD44-BF1A-51FC50C35321}" srcOrd="7" destOrd="0" parTransId="{D5930F13-B857-BC4E-8CF0-7ED60885AFDE}" sibTransId="{9ED02615-C35B-0D41-A683-34C11E5D36C2}"/>
    <dgm:cxn modelId="{BCFD7CA0-8874-DC4A-99EC-4C0AB8A71D4E}" type="presParOf" srcId="{6DC5CBBA-4444-AE49-B881-431E6D66EF7E}" destId="{B50F8487-FB37-304B-9700-7ED39D2DC8D7}" srcOrd="0" destOrd="0" presId="urn:microsoft.com/office/officeart/2005/8/layout/bProcess4"/>
    <dgm:cxn modelId="{291679A4-C3C8-3D41-9819-4D5A4D795739}" type="presParOf" srcId="{B50F8487-FB37-304B-9700-7ED39D2DC8D7}" destId="{D83BE639-4D88-1948-B305-87DA3FB7C2A2}" srcOrd="0" destOrd="0" presId="urn:microsoft.com/office/officeart/2005/8/layout/bProcess4"/>
    <dgm:cxn modelId="{EBD17F0D-E45A-8A43-A449-9CA336B1E975}" type="presParOf" srcId="{B50F8487-FB37-304B-9700-7ED39D2DC8D7}" destId="{3F219956-C84B-6340-9D20-FBAE354AD4B4}" srcOrd="1" destOrd="0" presId="urn:microsoft.com/office/officeart/2005/8/layout/bProcess4"/>
    <dgm:cxn modelId="{D0581640-AB5F-6B4A-8C75-6A86821D359E}" type="presParOf" srcId="{6DC5CBBA-4444-AE49-B881-431E6D66EF7E}" destId="{0B92237D-6BEB-914E-830F-4D0A7A78C6CF}" srcOrd="1" destOrd="0" presId="urn:microsoft.com/office/officeart/2005/8/layout/bProcess4"/>
    <dgm:cxn modelId="{7BAE08F9-DC44-AC45-BE5C-AA4588E40CB1}" type="presParOf" srcId="{6DC5CBBA-4444-AE49-B881-431E6D66EF7E}" destId="{623FCD4A-51F3-C941-9EA9-8A552F87489D}" srcOrd="2" destOrd="0" presId="urn:microsoft.com/office/officeart/2005/8/layout/bProcess4"/>
    <dgm:cxn modelId="{D539C220-5945-434F-B292-2266721D0FAD}" type="presParOf" srcId="{623FCD4A-51F3-C941-9EA9-8A552F87489D}" destId="{A10D6DB6-47D3-0C4F-9EFF-7A3FADDAEE9C}" srcOrd="0" destOrd="0" presId="urn:microsoft.com/office/officeart/2005/8/layout/bProcess4"/>
    <dgm:cxn modelId="{496D5F75-1B6E-624E-A04A-FF624342E75F}" type="presParOf" srcId="{623FCD4A-51F3-C941-9EA9-8A552F87489D}" destId="{1AB06A0F-631E-FF40-AF99-06BB9D325D28}" srcOrd="1" destOrd="0" presId="urn:microsoft.com/office/officeart/2005/8/layout/bProcess4"/>
    <dgm:cxn modelId="{FF78B089-6207-C94F-9F13-8FFA86DA3669}" type="presParOf" srcId="{6DC5CBBA-4444-AE49-B881-431E6D66EF7E}" destId="{447474DA-2302-E344-B37A-DA0B907D9E8C}" srcOrd="3" destOrd="0" presId="urn:microsoft.com/office/officeart/2005/8/layout/bProcess4"/>
    <dgm:cxn modelId="{2525C5E8-0709-9D47-93B2-2F80404F1B51}" type="presParOf" srcId="{6DC5CBBA-4444-AE49-B881-431E6D66EF7E}" destId="{DE1BC54B-06C9-AC46-AC13-9882334EE30D}" srcOrd="4" destOrd="0" presId="urn:microsoft.com/office/officeart/2005/8/layout/bProcess4"/>
    <dgm:cxn modelId="{E7620CDA-DBBD-FA4D-8A71-ABE45F7013A4}" type="presParOf" srcId="{DE1BC54B-06C9-AC46-AC13-9882334EE30D}" destId="{5AED6692-3931-5545-93DB-A0D543654AC2}" srcOrd="0" destOrd="0" presId="urn:microsoft.com/office/officeart/2005/8/layout/bProcess4"/>
    <dgm:cxn modelId="{034C98B4-25D2-ED46-8E41-AA3971148FCD}" type="presParOf" srcId="{DE1BC54B-06C9-AC46-AC13-9882334EE30D}" destId="{8D8F01F1-02EB-3E47-BDBF-4DF3F3BFF120}" srcOrd="1" destOrd="0" presId="urn:microsoft.com/office/officeart/2005/8/layout/bProcess4"/>
    <dgm:cxn modelId="{62FF589D-F7F3-B14B-8351-1DD98837FFB7}" type="presParOf" srcId="{6DC5CBBA-4444-AE49-B881-431E6D66EF7E}" destId="{CDCE4431-A76D-1949-A368-71B93BC990DA}" srcOrd="5" destOrd="0" presId="urn:microsoft.com/office/officeart/2005/8/layout/bProcess4"/>
    <dgm:cxn modelId="{A742B708-0025-AB40-A00E-8073AF7AAFA6}" type="presParOf" srcId="{6DC5CBBA-4444-AE49-B881-431E6D66EF7E}" destId="{49B9D3BB-67BB-E44E-B39A-7A97F9DC321E}" srcOrd="6" destOrd="0" presId="urn:microsoft.com/office/officeart/2005/8/layout/bProcess4"/>
    <dgm:cxn modelId="{367C4A12-A51B-574F-82B8-5B5F17CB070D}" type="presParOf" srcId="{49B9D3BB-67BB-E44E-B39A-7A97F9DC321E}" destId="{C93C9239-ABEF-104D-8FE1-5C953C8AD515}" srcOrd="0" destOrd="0" presId="urn:microsoft.com/office/officeart/2005/8/layout/bProcess4"/>
    <dgm:cxn modelId="{3D1E50AF-FB09-4B4A-9BC6-0193FA9315CB}" type="presParOf" srcId="{49B9D3BB-67BB-E44E-B39A-7A97F9DC321E}" destId="{71A87B60-FBBF-544C-A779-511CCEFD8A22}" srcOrd="1" destOrd="0" presId="urn:microsoft.com/office/officeart/2005/8/layout/bProcess4"/>
    <dgm:cxn modelId="{2345ECFD-E403-ED4E-84B3-E6FC239563E4}" type="presParOf" srcId="{6DC5CBBA-4444-AE49-B881-431E6D66EF7E}" destId="{C8D8F55D-60D0-8A41-8E24-DF04989EBA05}" srcOrd="7" destOrd="0" presId="urn:microsoft.com/office/officeart/2005/8/layout/bProcess4"/>
    <dgm:cxn modelId="{D166781C-2454-4240-A060-888BE3C61466}" type="presParOf" srcId="{6DC5CBBA-4444-AE49-B881-431E6D66EF7E}" destId="{2608E504-B55D-5540-A3D9-141329698A18}" srcOrd="8" destOrd="0" presId="urn:microsoft.com/office/officeart/2005/8/layout/bProcess4"/>
    <dgm:cxn modelId="{29DE00F5-D473-5845-B703-49F830F20458}" type="presParOf" srcId="{2608E504-B55D-5540-A3D9-141329698A18}" destId="{A7B650F6-D6D3-FB4F-8A28-928D78D0D6C8}" srcOrd="0" destOrd="0" presId="urn:microsoft.com/office/officeart/2005/8/layout/bProcess4"/>
    <dgm:cxn modelId="{CDC19C60-4202-2846-B900-3D62E42F090A}" type="presParOf" srcId="{2608E504-B55D-5540-A3D9-141329698A18}" destId="{34BF612D-51EB-FC43-8064-81290E8621BA}" srcOrd="1" destOrd="0" presId="urn:microsoft.com/office/officeart/2005/8/layout/bProcess4"/>
    <dgm:cxn modelId="{0CE448E6-0521-0848-A426-0A30885EFD7E}" type="presParOf" srcId="{6DC5CBBA-4444-AE49-B881-431E6D66EF7E}" destId="{AECC3672-731F-0440-8532-7595DA09C104}" srcOrd="9" destOrd="0" presId="urn:microsoft.com/office/officeart/2005/8/layout/bProcess4"/>
    <dgm:cxn modelId="{76AED4E7-3039-3A49-80BD-EA628E385AD4}" type="presParOf" srcId="{6DC5CBBA-4444-AE49-B881-431E6D66EF7E}" destId="{472444F6-5BE1-F444-A060-F851E2C8F8AA}" srcOrd="10" destOrd="0" presId="urn:microsoft.com/office/officeart/2005/8/layout/bProcess4"/>
    <dgm:cxn modelId="{3AA57A9E-B9AE-B74C-86F9-E90B60FD6076}" type="presParOf" srcId="{472444F6-5BE1-F444-A060-F851E2C8F8AA}" destId="{85F93D4B-4BA6-A14A-BE26-048154647527}" srcOrd="0" destOrd="0" presId="urn:microsoft.com/office/officeart/2005/8/layout/bProcess4"/>
    <dgm:cxn modelId="{B70D4802-F544-774F-A3CD-D258CC0F5263}" type="presParOf" srcId="{472444F6-5BE1-F444-A060-F851E2C8F8AA}" destId="{3D8FA519-92D8-C642-AFAC-EA3BDEC03CCD}" srcOrd="1" destOrd="0" presId="urn:microsoft.com/office/officeart/2005/8/layout/bProcess4"/>
    <dgm:cxn modelId="{CDD43F42-7721-AA42-9252-9F74B33A0835}" type="presParOf" srcId="{6DC5CBBA-4444-AE49-B881-431E6D66EF7E}" destId="{098A7231-B28F-7047-9A97-C6F56AF75787}" srcOrd="11" destOrd="0" presId="urn:microsoft.com/office/officeart/2005/8/layout/bProcess4"/>
    <dgm:cxn modelId="{8E0BA6AB-D04F-084E-B5CA-749A7820532B}" type="presParOf" srcId="{6DC5CBBA-4444-AE49-B881-431E6D66EF7E}" destId="{E37CD788-296A-1448-ADE9-EB363753D4C9}" srcOrd="12" destOrd="0" presId="urn:microsoft.com/office/officeart/2005/8/layout/bProcess4"/>
    <dgm:cxn modelId="{005EA9C7-A609-A24D-A665-43A7A1D1784C}" type="presParOf" srcId="{E37CD788-296A-1448-ADE9-EB363753D4C9}" destId="{1ABC9ED3-06B7-BA48-ACBC-24FAE7218A82}" srcOrd="0" destOrd="0" presId="urn:microsoft.com/office/officeart/2005/8/layout/bProcess4"/>
    <dgm:cxn modelId="{EAA0F860-05B9-BD49-B97D-FBD5D8DB434B}" type="presParOf" srcId="{E37CD788-296A-1448-ADE9-EB363753D4C9}" destId="{DE0FFECC-112C-2A49-8B1F-61F164A3A1A5}" srcOrd="1" destOrd="0" presId="urn:microsoft.com/office/officeart/2005/8/layout/bProcess4"/>
    <dgm:cxn modelId="{C2A9883B-2D72-5B47-B1FB-59045FEFFF3A}" type="presParOf" srcId="{6DC5CBBA-4444-AE49-B881-431E6D66EF7E}" destId="{4CCD077C-AAF0-2941-A832-7A86B6665869}" srcOrd="13" destOrd="0" presId="urn:microsoft.com/office/officeart/2005/8/layout/bProcess4"/>
    <dgm:cxn modelId="{9C341CE1-7CAC-5B4B-AA2B-C0080010B63E}" type="presParOf" srcId="{6DC5CBBA-4444-AE49-B881-431E6D66EF7E}" destId="{6517DAAD-AE50-D843-8176-5748146CB5AD}" srcOrd="14" destOrd="0" presId="urn:microsoft.com/office/officeart/2005/8/layout/bProcess4"/>
    <dgm:cxn modelId="{8343C6A2-CCEB-D244-AAFB-1FCE4FC5D6D4}" type="presParOf" srcId="{6517DAAD-AE50-D843-8176-5748146CB5AD}" destId="{51EAB8E3-F75D-714B-AA41-17D44D969A73}" srcOrd="0" destOrd="0" presId="urn:microsoft.com/office/officeart/2005/8/layout/bProcess4"/>
    <dgm:cxn modelId="{0E563D64-301D-964F-8962-3F553B4D937B}" type="presParOf" srcId="{6517DAAD-AE50-D843-8176-5748146CB5AD}" destId="{887C6B21-6D33-2548-A84A-5CBE1327BD13}" srcOrd="1" destOrd="0" presId="urn:microsoft.com/office/officeart/2005/8/layout/bProcess4"/>
    <dgm:cxn modelId="{EB91686A-90EE-9143-B0D8-CFD1DE777E6C}" type="presParOf" srcId="{6DC5CBBA-4444-AE49-B881-431E6D66EF7E}" destId="{AE783C8F-CF27-9A4B-B253-59F28F390FA6}" srcOrd="15" destOrd="0" presId="urn:microsoft.com/office/officeart/2005/8/layout/bProcess4"/>
    <dgm:cxn modelId="{8BF85B3E-BBA8-AE43-ACB7-120F9FB6A9D5}" type="presParOf" srcId="{6DC5CBBA-4444-AE49-B881-431E6D66EF7E}" destId="{EC39BB09-F6C9-F341-8562-F95BA2EA0B2C}" srcOrd="16" destOrd="0" presId="urn:microsoft.com/office/officeart/2005/8/layout/bProcess4"/>
    <dgm:cxn modelId="{50B0C14A-295E-1A46-A028-E28C9C3A8BD5}" type="presParOf" srcId="{EC39BB09-F6C9-F341-8562-F95BA2EA0B2C}" destId="{EEE25566-1948-1D47-A1F7-EEEE570738DC}" srcOrd="0" destOrd="0" presId="urn:microsoft.com/office/officeart/2005/8/layout/bProcess4"/>
    <dgm:cxn modelId="{8E31FE86-C793-2345-9C15-A92399AA1AA0}" type="presParOf" srcId="{EC39BB09-F6C9-F341-8562-F95BA2EA0B2C}" destId="{6430671D-9E87-8B44-A2F9-799540B5268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D042B5-A597-7840-9743-2EA53868B380}" type="doc">
      <dgm:prSet loTypeId="urn:microsoft.com/office/officeart/2005/8/layout/b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6A1144-310A-644C-BD6E-F9309B3B02A5}">
      <dgm:prSet phldrT="[Текст]" phldr="1"/>
      <dgm:spPr/>
      <dgm:t>
        <a:bodyPr/>
        <a:lstStyle/>
        <a:p>
          <a:endParaRPr lang="ru-RU"/>
        </a:p>
      </dgm:t>
    </dgm:pt>
    <dgm:pt modelId="{C4FAA035-0043-9E4C-AF08-861A40C64934}" type="parTrans" cxnId="{3A8B7B39-DC3F-BF4B-8EBD-847550150C56}">
      <dgm:prSet/>
      <dgm:spPr/>
      <dgm:t>
        <a:bodyPr/>
        <a:lstStyle/>
        <a:p>
          <a:endParaRPr lang="ru-RU"/>
        </a:p>
      </dgm:t>
    </dgm:pt>
    <dgm:pt modelId="{A1EB1D0C-8592-5D4F-BB38-704D126F988F}" type="sibTrans" cxnId="{3A8B7B39-DC3F-BF4B-8EBD-847550150C56}">
      <dgm:prSet/>
      <dgm:spPr/>
      <dgm:t>
        <a:bodyPr/>
        <a:lstStyle/>
        <a:p>
          <a:endParaRPr lang="ru-RU"/>
        </a:p>
      </dgm:t>
    </dgm:pt>
    <dgm:pt modelId="{B8E603AD-CB62-C34C-AE84-5B4402D94E43}">
      <dgm:prSet phldrT="[Текст]"/>
      <dgm:spPr/>
      <dgm:t>
        <a:bodyPr/>
        <a:lstStyle/>
        <a:p>
          <a:r>
            <a:rPr lang="ru-RU" dirty="0" smtClean="0"/>
            <a:t>проявляется</a:t>
          </a:r>
          <a:endParaRPr lang="ru-RU" dirty="0"/>
        </a:p>
      </dgm:t>
    </dgm:pt>
    <dgm:pt modelId="{05E79637-F508-F14D-8FE0-3914E155034C}" type="parTrans" cxnId="{8CE7FD7F-1183-1842-98E1-677B87323601}">
      <dgm:prSet/>
      <dgm:spPr/>
      <dgm:t>
        <a:bodyPr/>
        <a:lstStyle/>
        <a:p>
          <a:endParaRPr lang="ru-RU"/>
        </a:p>
      </dgm:t>
    </dgm:pt>
    <dgm:pt modelId="{563A8F0F-7F9D-574F-A4D5-C6D10C111CCA}" type="sibTrans" cxnId="{8CE7FD7F-1183-1842-98E1-677B87323601}">
      <dgm:prSet/>
      <dgm:spPr/>
      <dgm:t>
        <a:bodyPr/>
        <a:lstStyle/>
        <a:p>
          <a:endParaRPr lang="ru-RU"/>
        </a:p>
      </dgm:t>
    </dgm:pt>
    <dgm:pt modelId="{C423AF53-42AE-C043-94F7-203E44E26CDA}">
      <dgm:prSet phldrT="[Текст]"/>
      <dgm:spPr/>
      <dgm:t>
        <a:bodyPr/>
        <a:lstStyle/>
        <a:p>
          <a:r>
            <a:rPr lang="ru-RU" dirty="0" smtClean="0"/>
            <a:t>созерцание (внутреннее, внешнее)</a:t>
          </a:r>
          <a:endParaRPr lang="ru-RU" dirty="0"/>
        </a:p>
      </dgm:t>
    </dgm:pt>
    <dgm:pt modelId="{C4606B51-22D4-C74C-AC10-004F115A6365}" type="parTrans" cxnId="{4F9A1D59-1FAF-EE49-8CC1-3802DA705B89}">
      <dgm:prSet/>
      <dgm:spPr/>
      <dgm:t>
        <a:bodyPr/>
        <a:lstStyle/>
        <a:p>
          <a:endParaRPr lang="ru-RU"/>
        </a:p>
      </dgm:t>
    </dgm:pt>
    <dgm:pt modelId="{20E41E99-3694-9E4F-856F-2E8DF2F667DA}" type="sibTrans" cxnId="{4F9A1D59-1FAF-EE49-8CC1-3802DA705B89}">
      <dgm:prSet/>
      <dgm:spPr/>
      <dgm:t>
        <a:bodyPr/>
        <a:lstStyle/>
        <a:p>
          <a:endParaRPr lang="ru-RU"/>
        </a:p>
      </dgm:t>
    </dgm:pt>
    <dgm:pt modelId="{714DE22F-E274-C641-8963-E1991AF0DD1E}">
      <dgm:prSet phldrT="[Текст]"/>
      <dgm:spPr/>
      <dgm:t>
        <a:bodyPr/>
        <a:lstStyle/>
        <a:p>
          <a:r>
            <a:rPr lang="en-US" dirty="0" smtClean="0"/>
            <a:t>a priori</a:t>
          </a:r>
          <a:r>
            <a:rPr lang="ru-RU" dirty="0" smtClean="0"/>
            <a:t> познание</a:t>
          </a:r>
          <a:endParaRPr lang="ru-RU" dirty="0"/>
        </a:p>
      </dgm:t>
    </dgm:pt>
    <dgm:pt modelId="{D21695E7-F400-5849-9AF0-2D16BC66BF4F}" type="parTrans" cxnId="{3218A655-042F-3C4C-8B0E-19ABC4EC7CD9}">
      <dgm:prSet/>
      <dgm:spPr/>
      <dgm:t>
        <a:bodyPr/>
        <a:lstStyle/>
        <a:p>
          <a:endParaRPr lang="ru-RU"/>
        </a:p>
      </dgm:t>
    </dgm:pt>
    <dgm:pt modelId="{A0809CA6-46FD-0243-92A2-265CE5740B51}" type="sibTrans" cxnId="{3218A655-042F-3C4C-8B0E-19ABC4EC7CD9}">
      <dgm:prSet/>
      <dgm:spPr/>
      <dgm:t>
        <a:bodyPr/>
        <a:lstStyle/>
        <a:p>
          <a:endParaRPr lang="ru-RU"/>
        </a:p>
      </dgm:t>
    </dgm:pt>
    <dgm:pt modelId="{33647886-2D67-674F-BC10-0539B48B880E}">
      <dgm:prSet phldrT="[Текст]"/>
      <dgm:spPr/>
      <dgm:t>
        <a:bodyPr/>
        <a:lstStyle/>
        <a:p>
          <a:r>
            <a:rPr lang="ru-RU" dirty="0" smtClean="0"/>
            <a:t>существует</a:t>
          </a:r>
          <a:endParaRPr lang="ru-RU" dirty="0"/>
        </a:p>
      </dgm:t>
    </dgm:pt>
    <dgm:pt modelId="{C34D1E3E-BF3E-A64C-8DB5-D73A0AE7E326}" type="parTrans" cxnId="{DF4C6BF4-67BF-B64F-BE02-90954C6341AB}">
      <dgm:prSet/>
      <dgm:spPr/>
      <dgm:t>
        <a:bodyPr/>
        <a:lstStyle/>
        <a:p>
          <a:endParaRPr lang="ru-RU"/>
        </a:p>
      </dgm:t>
    </dgm:pt>
    <dgm:pt modelId="{7DBAF9E2-6F41-B142-B7F6-9EE25F0D363F}" type="sibTrans" cxnId="{DF4C6BF4-67BF-B64F-BE02-90954C6341AB}">
      <dgm:prSet/>
      <dgm:spPr/>
      <dgm:t>
        <a:bodyPr/>
        <a:lstStyle/>
        <a:p>
          <a:endParaRPr lang="ru-RU"/>
        </a:p>
      </dgm:t>
    </dgm:pt>
    <dgm:pt modelId="{734C5329-0052-294F-BE9E-EA42EAC891A8}">
      <dgm:prSet phldrT="[Текст]" phldr="1"/>
      <dgm:spPr/>
      <dgm:t>
        <a:bodyPr/>
        <a:lstStyle/>
        <a:p>
          <a:endParaRPr lang="ru-RU"/>
        </a:p>
      </dgm:t>
    </dgm:pt>
    <dgm:pt modelId="{45AAC07B-3A05-FD40-B555-9EF2AEBDDB2C}" type="parTrans" cxnId="{20413FFC-B724-CF49-8BCB-03AF60D23F55}">
      <dgm:prSet/>
      <dgm:spPr/>
      <dgm:t>
        <a:bodyPr/>
        <a:lstStyle/>
        <a:p>
          <a:endParaRPr lang="ru-RU"/>
        </a:p>
      </dgm:t>
    </dgm:pt>
    <dgm:pt modelId="{5CB37FFC-B72D-354E-9969-59B0A690F6B3}" type="sibTrans" cxnId="{20413FFC-B724-CF49-8BCB-03AF60D23F55}">
      <dgm:prSet/>
      <dgm:spPr/>
      <dgm:t>
        <a:bodyPr/>
        <a:lstStyle/>
        <a:p>
          <a:endParaRPr lang="ru-RU"/>
        </a:p>
      </dgm:t>
    </dgm:pt>
    <dgm:pt modelId="{3CD3F6D7-EC57-CB4D-ACF8-03EE575B506B}">
      <dgm:prSet phldrT="[Текст]"/>
      <dgm:spPr/>
      <dgm:t>
        <a:bodyPr/>
        <a:lstStyle/>
        <a:p>
          <a:r>
            <a:rPr lang="ru-RU" dirty="0" smtClean="0"/>
            <a:t>Т</a:t>
          </a:r>
          <a:r>
            <a:rPr lang="ru-RU" dirty="0" smtClean="0"/>
            <a:t>рансцендентальный мир</a:t>
          </a:r>
          <a:endParaRPr lang="ru-RU" dirty="0"/>
        </a:p>
      </dgm:t>
    </dgm:pt>
    <dgm:pt modelId="{B4CE4C83-DD0E-C841-9C77-7712935D7FA6}" type="parTrans" cxnId="{F1D93E1B-BC97-BE4A-B92A-50F5A6AB7EE8}">
      <dgm:prSet/>
      <dgm:spPr/>
      <dgm:t>
        <a:bodyPr/>
        <a:lstStyle/>
        <a:p>
          <a:endParaRPr lang="ru-RU"/>
        </a:p>
      </dgm:t>
    </dgm:pt>
    <dgm:pt modelId="{3673605A-E697-6A46-82D2-44D3C64E3817}" type="sibTrans" cxnId="{F1D93E1B-BC97-BE4A-B92A-50F5A6AB7EE8}">
      <dgm:prSet/>
      <dgm:spPr/>
      <dgm:t>
        <a:bodyPr/>
        <a:lstStyle/>
        <a:p>
          <a:endParaRPr lang="ru-RU"/>
        </a:p>
      </dgm:t>
    </dgm:pt>
    <dgm:pt modelId="{4C9ACCAD-0B3F-484A-A9C4-1F30667F96CB}">
      <dgm:prSet phldrT="[Текст]"/>
      <dgm:spPr/>
      <dgm:t>
        <a:bodyPr/>
        <a:lstStyle/>
        <a:p>
          <a:r>
            <a:rPr lang="ru-RU" dirty="0" smtClean="0"/>
            <a:t>переживается</a:t>
          </a:r>
          <a:endParaRPr lang="ru-RU" dirty="0"/>
        </a:p>
      </dgm:t>
    </dgm:pt>
    <dgm:pt modelId="{DA72AA86-CF9E-A04E-8847-9F6B2034B4BE}" type="parTrans" cxnId="{5DD10213-308C-2542-98A7-B1C78575C8C0}">
      <dgm:prSet/>
      <dgm:spPr/>
      <dgm:t>
        <a:bodyPr/>
        <a:lstStyle/>
        <a:p>
          <a:endParaRPr lang="ru-RU"/>
        </a:p>
      </dgm:t>
    </dgm:pt>
    <dgm:pt modelId="{198C3DBB-3BBD-F949-952A-A64B099DE508}" type="sibTrans" cxnId="{5DD10213-308C-2542-98A7-B1C78575C8C0}">
      <dgm:prSet/>
      <dgm:spPr/>
      <dgm:t>
        <a:bodyPr/>
        <a:lstStyle/>
        <a:p>
          <a:endParaRPr lang="ru-RU"/>
        </a:p>
      </dgm:t>
    </dgm:pt>
    <dgm:pt modelId="{C72A782B-191F-B044-BFBF-EAF633446950}">
      <dgm:prSet phldrT="[Текст]"/>
      <dgm:spPr/>
      <dgm:t>
        <a:bodyPr/>
        <a:lstStyle/>
        <a:p>
          <a:r>
            <a:rPr lang="ru-RU" dirty="0" err="1" smtClean="0"/>
            <a:t>эгоическое</a:t>
          </a:r>
          <a:r>
            <a:rPr lang="ru-RU" dirty="0" smtClean="0"/>
            <a:t> переживание  (потеря эго)</a:t>
          </a:r>
          <a:endParaRPr lang="ru-RU" dirty="0"/>
        </a:p>
      </dgm:t>
    </dgm:pt>
    <dgm:pt modelId="{ACB21887-1465-D249-B7ED-244927C02535}" type="parTrans" cxnId="{0413226D-3AA6-6345-AE4A-DB29F97D94B0}">
      <dgm:prSet/>
      <dgm:spPr/>
      <dgm:t>
        <a:bodyPr/>
        <a:lstStyle/>
        <a:p>
          <a:endParaRPr lang="ru-RU"/>
        </a:p>
      </dgm:t>
    </dgm:pt>
    <dgm:pt modelId="{C9FEEA45-9E10-BA48-A4D2-ADDFEFB7F8A4}" type="sibTrans" cxnId="{0413226D-3AA6-6345-AE4A-DB29F97D94B0}">
      <dgm:prSet/>
      <dgm:spPr/>
      <dgm:t>
        <a:bodyPr/>
        <a:lstStyle/>
        <a:p>
          <a:endParaRPr lang="ru-RU"/>
        </a:p>
      </dgm:t>
    </dgm:pt>
    <dgm:pt modelId="{092F247B-9392-D84B-8186-69A303380A60}" type="pres">
      <dgm:prSet presAssocID="{0CD042B5-A597-7840-9743-2EA53868B380}" presName="Name0" presStyleCnt="0">
        <dgm:presLayoutVars>
          <dgm:dir/>
          <dgm:resizeHandles/>
        </dgm:presLayoutVars>
      </dgm:prSet>
      <dgm:spPr/>
    </dgm:pt>
    <dgm:pt modelId="{AA5E027A-B836-9041-8E1D-45E3691FCA26}" type="pres">
      <dgm:prSet presAssocID="{C36A1144-310A-644C-BD6E-F9309B3B02A5}" presName="compNode" presStyleCnt="0"/>
      <dgm:spPr/>
    </dgm:pt>
    <dgm:pt modelId="{FCE738C3-76FF-7F49-83EC-FB429EAFA578}" type="pres">
      <dgm:prSet presAssocID="{C36A1144-310A-644C-BD6E-F9309B3B02A5}" presName="dummyConnPt" presStyleCnt="0"/>
      <dgm:spPr/>
    </dgm:pt>
    <dgm:pt modelId="{F15A66E9-6434-3C48-802D-33337C1EAEA9}" type="pres">
      <dgm:prSet presAssocID="{C36A1144-310A-644C-BD6E-F9309B3B02A5}" presName="node" presStyleLbl="node1" presStyleIdx="0" presStyleCnt="9" custLinFactX="33785" custLinFactNeighborX="100000" custLinFactNeighborY="-153">
        <dgm:presLayoutVars>
          <dgm:bulletEnabled val="1"/>
        </dgm:presLayoutVars>
      </dgm:prSet>
      <dgm:spPr/>
    </dgm:pt>
    <dgm:pt modelId="{A00A2821-CF6C-1B4A-809A-CE43A87D5C47}" type="pres">
      <dgm:prSet presAssocID="{A1EB1D0C-8592-5D4F-BB38-704D126F988F}" presName="sibTrans" presStyleLbl="bgSibTrans2D1" presStyleIdx="0" presStyleCnt="8"/>
      <dgm:spPr/>
    </dgm:pt>
    <dgm:pt modelId="{8553B153-A77F-064E-BAFF-7CEFA0154A9B}" type="pres">
      <dgm:prSet presAssocID="{B8E603AD-CB62-C34C-AE84-5B4402D94E43}" presName="compNode" presStyleCnt="0"/>
      <dgm:spPr/>
    </dgm:pt>
    <dgm:pt modelId="{D940D1C3-310C-9740-93D0-1880F3A72AC2}" type="pres">
      <dgm:prSet presAssocID="{B8E603AD-CB62-C34C-AE84-5B4402D94E43}" presName="dummyConnPt" presStyleCnt="0"/>
      <dgm:spPr/>
    </dgm:pt>
    <dgm:pt modelId="{A5FB5B9F-D8C4-9C4D-A2E2-C81C58E2F07D}" type="pres">
      <dgm:prSet presAssocID="{B8E603AD-CB62-C34C-AE84-5B4402D94E43}" presName="node" presStyleLbl="node1" presStyleIdx="1" presStyleCnt="9">
        <dgm:presLayoutVars>
          <dgm:bulletEnabled val="1"/>
        </dgm:presLayoutVars>
      </dgm:prSet>
      <dgm:spPr/>
    </dgm:pt>
    <dgm:pt modelId="{0DA35FB0-1250-3940-B080-529DAB2F6300}" type="pres">
      <dgm:prSet presAssocID="{563A8F0F-7F9D-574F-A4D5-C6D10C111CCA}" presName="sibTrans" presStyleLbl="bgSibTrans2D1" presStyleIdx="1" presStyleCnt="8"/>
      <dgm:spPr/>
    </dgm:pt>
    <dgm:pt modelId="{1843094E-CEFC-0743-AAFD-78AB0B92F516}" type="pres">
      <dgm:prSet presAssocID="{C423AF53-42AE-C043-94F7-203E44E26CDA}" presName="compNode" presStyleCnt="0"/>
      <dgm:spPr/>
    </dgm:pt>
    <dgm:pt modelId="{993E4E36-8103-B041-B719-EDD27A9FDD81}" type="pres">
      <dgm:prSet presAssocID="{C423AF53-42AE-C043-94F7-203E44E26CDA}" presName="dummyConnPt" presStyleCnt="0"/>
      <dgm:spPr/>
    </dgm:pt>
    <dgm:pt modelId="{1FED8D9B-08F1-2247-B6B0-5671ECCA84C4}" type="pres">
      <dgm:prSet presAssocID="{C423AF53-42AE-C043-94F7-203E44E26CDA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6ABD6-B375-DA4A-9F26-AF9C808D34C4}" type="pres">
      <dgm:prSet presAssocID="{20E41E99-3694-9E4F-856F-2E8DF2F667DA}" presName="sibTrans" presStyleLbl="bgSibTrans2D1" presStyleIdx="2" presStyleCnt="8" custScaleX="123817" custScaleY="52851" custLinFactY="84924" custLinFactNeighborX="73467" custLinFactNeighborY="100000"/>
      <dgm:spPr/>
    </dgm:pt>
    <dgm:pt modelId="{91A45E4A-02A3-0047-9DD9-DF55C4C4A226}" type="pres">
      <dgm:prSet presAssocID="{714DE22F-E274-C641-8963-E1991AF0DD1E}" presName="compNode" presStyleCnt="0"/>
      <dgm:spPr/>
    </dgm:pt>
    <dgm:pt modelId="{6742EBF0-47CB-BD47-A554-B76BECF30E1F}" type="pres">
      <dgm:prSet presAssocID="{714DE22F-E274-C641-8963-E1991AF0DD1E}" presName="dummyConnPt" presStyleCnt="0"/>
      <dgm:spPr/>
    </dgm:pt>
    <dgm:pt modelId="{85F91368-FC60-7A4D-91C0-956A6C35692F}" type="pres">
      <dgm:prSet presAssocID="{714DE22F-E274-C641-8963-E1991AF0DD1E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78BE7-67A5-1244-A370-7B6AC6B88CCD}" type="pres">
      <dgm:prSet presAssocID="{A0809CA6-46FD-0243-92A2-265CE5740B51}" presName="sibTrans" presStyleLbl="bgSibTrans2D1" presStyleIdx="3" presStyleCnt="8"/>
      <dgm:spPr/>
    </dgm:pt>
    <dgm:pt modelId="{28488A0C-2544-A64A-922D-355D2EDB1959}" type="pres">
      <dgm:prSet presAssocID="{33647886-2D67-674F-BC10-0539B48B880E}" presName="compNode" presStyleCnt="0"/>
      <dgm:spPr/>
    </dgm:pt>
    <dgm:pt modelId="{DDDE7483-E41A-5044-85A9-40F5C76CB12F}" type="pres">
      <dgm:prSet presAssocID="{33647886-2D67-674F-BC10-0539B48B880E}" presName="dummyConnPt" presStyleCnt="0"/>
      <dgm:spPr/>
    </dgm:pt>
    <dgm:pt modelId="{EBB11F4B-5EE0-514D-9987-D3D9AE855DE3}" type="pres">
      <dgm:prSet presAssocID="{33647886-2D67-674F-BC10-0539B48B880E}" presName="node" presStyleLbl="node1" presStyleIdx="4" presStyleCnt="9">
        <dgm:presLayoutVars>
          <dgm:bulletEnabled val="1"/>
        </dgm:presLayoutVars>
      </dgm:prSet>
      <dgm:spPr/>
    </dgm:pt>
    <dgm:pt modelId="{61FA6139-E207-6F4E-8B13-3E3E1DC00958}" type="pres">
      <dgm:prSet presAssocID="{7DBAF9E2-6F41-B142-B7F6-9EE25F0D363F}" presName="sibTrans" presStyleLbl="bgSibTrans2D1" presStyleIdx="4" presStyleCnt="8"/>
      <dgm:spPr/>
    </dgm:pt>
    <dgm:pt modelId="{B10A1D67-1D54-9C4A-A0BB-BFA651C8346A}" type="pres">
      <dgm:prSet presAssocID="{734C5329-0052-294F-BE9E-EA42EAC891A8}" presName="compNode" presStyleCnt="0"/>
      <dgm:spPr/>
    </dgm:pt>
    <dgm:pt modelId="{1C73C0BB-20CA-5143-A996-B4A356FD1E61}" type="pres">
      <dgm:prSet presAssocID="{734C5329-0052-294F-BE9E-EA42EAC891A8}" presName="dummyConnPt" presStyleCnt="0"/>
      <dgm:spPr/>
    </dgm:pt>
    <dgm:pt modelId="{B090EB0F-FA95-2646-B0C8-033D7D5EE49E}" type="pres">
      <dgm:prSet presAssocID="{734C5329-0052-294F-BE9E-EA42EAC891A8}" presName="node" presStyleLbl="node1" presStyleIdx="5" presStyleCnt="9">
        <dgm:presLayoutVars>
          <dgm:bulletEnabled val="1"/>
        </dgm:presLayoutVars>
      </dgm:prSet>
      <dgm:spPr/>
    </dgm:pt>
    <dgm:pt modelId="{7B896574-7184-7040-9BB5-8485F970C6A1}" type="pres">
      <dgm:prSet presAssocID="{5CB37FFC-B72D-354E-9969-59B0A690F6B3}" presName="sibTrans" presStyleLbl="bgSibTrans2D1" presStyleIdx="5" presStyleCnt="8"/>
      <dgm:spPr/>
    </dgm:pt>
    <dgm:pt modelId="{990EA89F-ECEF-094D-A7EE-B47A2986ECE4}" type="pres">
      <dgm:prSet presAssocID="{3CD3F6D7-EC57-CB4D-ACF8-03EE575B506B}" presName="compNode" presStyleCnt="0"/>
      <dgm:spPr/>
    </dgm:pt>
    <dgm:pt modelId="{C62E065F-AB06-7F42-86E1-8AFE23AF1FE2}" type="pres">
      <dgm:prSet presAssocID="{3CD3F6D7-EC57-CB4D-ACF8-03EE575B506B}" presName="dummyConnPt" presStyleCnt="0"/>
      <dgm:spPr/>
    </dgm:pt>
    <dgm:pt modelId="{D10C1C72-6BD5-124D-9160-2E5E4D544B26}" type="pres">
      <dgm:prSet presAssocID="{3CD3F6D7-EC57-CB4D-ACF8-03EE575B506B}" presName="node" presStyleLbl="node1" presStyleIdx="6" presStyleCnt="9" custLinFactX="-30585" custLinFactNeighborX="-100000" custLinFactNeighborY="-153">
        <dgm:presLayoutVars>
          <dgm:bulletEnabled val="1"/>
        </dgm:presLayoutVars>
      </dgm:prSet>
      <dgm:spPr/>
    </dgm:pt>
    <dgm:pt modelId="{D57216D1-D213-B648-996D-1CC35AE02EAB}" type="pres">
      <dgm:prSet presAssocID="{3673605A-E697-6A46-82D2-44D3C64E3817}" presName="sibTrans" presStyleLbl="bgSibTrans2D1" presStyleIdx="6" presStyleCnt="8" custLinFactY="-77811" custLinFactNeighborX="16615" custLinFactNeighborY="-100000"/>
      <dgm:spPr/>
    </dgm:pt>
    <dgm:pt modelId="{7A6F919F-48CD-3442-ACE5-D71F3461D1A5}" type="pres">
      <dgm:prSet presAssocID="{4C9ACCAD-0B3F-484A-A9C4-1F30667F96CB}" presName="compNode" presStyleCnt="0"/>
      <dgm:spPr/>
    </dgm:pt>
    <dgm:pt modelId="{DAC57B28-6B7D-9443-92FA-66C7D00558E6}" type="pres">
      <dgm:prSet presAssocID="{4C9ACCAD-0B3F-484A-A9C4-1F30667F96CB}" presName="dummyConnPt" presStyleCnt="0"/>
      <dgm:spPr/>
    </dgm:pt>
    <dgm:pt modelId="{3A1B2853-419E-5E4B-B4C5-3E24304EC0F7}" type="pres">
      <dgm:prSet presAssocID="{4C9ACCAD-0B3F-484A-A9C4-1F30667F96CB}" presName="node" presStyleLbl="node1" presStyleIdx="7" presStyleCnt="9">
        <dgm:presLayoutVars>
          <dgm:bulletEnabled val="1"/>
        </dgm:presLayoutVars>
      </dgm:prSet>
      <dgm:spPr/>
    </dgm:pt>
    <dgm:pt modelId="{C6D1A2BA-ED54-6142-8AD9-8F10363F78CB}" type="pres">
      <dgm:prSet presAssocID="{198C3DBB-3BBD-F949-952A-A64B099DE508}" presName="sibTrans" presStyleLbl="bgSibTrans2D1" presStyleIdx="7" presStyleCnt="8"/>
      <dgm:spPr/>
    </dgm:pt>
    <dgm:pt modelId="{D0AE5066-D400-C148-B046-0BDF715F331C}" type="pres">
      <dgm:prSet presAssocID="{C72A782B-191F-B044-BFBF-EAF633446950}" presName="compNode" presStyleCnt="0"/>
      <dgm:spPr/>
    </dgm:pt>
    <dgm:pt modelId="{E499C2DD-7605-4E4A-8C7B-02DE2C4C68FC}" type="pres">
      <dgm:prSet presAssocID="{C72A782B-191F-B044-BFBF-EAF633446950}" presName="dummyConnPt" presStyleCnt="0"/>
      <dgm:spPr/>
    </dgm:pt>
    <dgm:pt modelId="{AC5B3BFF-6F10-7545-97A4-4B777D427E46}" type="pres">
      <dgm:prSet presAssocID="{C72A782B-191F-B044-BFBF-EAF63344695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748191-7DAC-5E4E-885B-0728F933F87E}" type="presOf" srcId="{734C5329-0052-294F-BE9E-EA42EAC891A8}" destId="{B090EB0F-FA95-2646-B0C8-033D7D5EE49E}" srcOrd="0" destOrd="0" presId="urn:microsoft.com/office/officeart/2005/8/layout/bProcess4"/>
    <dgm:cxn modelId="{F1D93E1B-BC97-BE4A-B92A-50F5A6AB7EE8}" srcId="{0CD042B5-A597-7840-9743-2EA53868B380}" destId="{3CD3F6D7-EC57-CB4D-ACF8-03EE575B506B}" srcOrd="6" destOrd="0" parTransId="{B4CE4C83-DD0E-C841-9C77-7712935D7FA6}" sibTransId="{3673605A-E697-6A46-82D2-44D3C64E3817}"/>
    <dgm:cxn modelId="{6CA8F136-1B99-FA4F-ADBA-9B3B3A2B2498}" type="presOf" srcId="{3673605A-E697-6A46-82D2-44D3C64E3817}" destId="{D57216D1-D213-B648-996D-1CC35AE02EAB}" srcOrd="0" destOrd="0" presId="urn:microsoft.com/office/officeart/2005/8/layout/bProcess4"/>
    <dgm:cxn modelId="{D349A43A-7F96-8646-B3C0-E21E715D9B16}" type="presOf" srcId="{C72A782B-191F-B044-BFBF-EAF633446950}" destId="{AC5B3BFF-6F10-7545-97A4-4B777D427E46}" srcOrd="0" destOrd="0" presId="urn:microsoft.com/office/officeart/2005/8/layout/bProcess4"/>
    <dgm:cxn modelId="{3218A655-042F-3C4C-8B0E-19ABC4EC7CD9}" srcId="{0CD042B5-A597-7840-9743-2EA53868B380}" destId="{714DE22F-E274-C641-8963-E1991AF0DD1E}" srcOrd="3" destOrd="0" parTransId="{D21695E7-F400-5849-9AF0-2D16BC66BF4F}" sibTransId="{A0809CA6-46FD-0243-92A2-265CE5740B51}"/>
    <dgm:cxn modelId="{3A8B7B39-DC3F-BF4B-8EBD-847550150C56}" srcId="{0CD042B5-A597-7840-9743-2EA53868B380}" destId="{C36A1144-310A-644C-BD6E-F9309B3B02A5}" srcOrd="0" destOrd="0" parTransId="{C4FAA035-0043-9E4C-AF08-861A40C64934}" sibTransId="{A1EB1D0C-8592-5D4F-BB38-704D126F988F}"/>
    <dgm:cxn modelId="{0413226D-3AA6-6345-AE4A-DB29F97D94B0}" srcId="{0CD042B5-A597-7840-9743-2EA53868B380}" destId="{C72A782B-191F-B044-BFBF-EAF633446950}" srcOrd="8" destOrd="0" parTransId="{ACB21887-1465-D249-B7ED-244927C02535}" sibTransId="{C9FEEA45-9E10-BA48-A4D2-ADDFEFB7F8A4}"/>
    <dgm:cxn modelId="{432F005D-520D-A94C-A414-730AD64373D1}" type="presOf" srcId="{C36A1144-310A-644C-BD6E-F9309B3B02A5}" destId="{F15A66E9-6434-3C48-802D-33337C1EAEA9}" srcOrd="0" destOrd="0" presId="urn:microsoft.com/office/officeart/2005/8/layout/bProcess4"/>
    <dgm:cxn modelId="{842CEB26-8B6F-DE46-9192-39C54CB8DEB0}" type="presOf" srcId="{7DBAF9E2-6F41-B142-B7F6-9EE25F0D363F}" destId="{61FA6139-E207-6F4E-8B13-3E3E1DC00958}" srcOrd="0" destOrd="0" presId="urn:microsoft.com/office/officeart/2005/8/layout/bProcess4"/>
    <dgm:cxn modelId="{30278DF0-E691-C242-AA19-D07D371ABCB9}" type="presOf" srcId="{B8E603AD-CB62-C34C-AE84-5B4402D94E43}" destId="{A5FB5B9F-D8C4-9C4D-A2E2-C81C58E2F07D}" srcOrd="0" destOrd="0" presId="urn:microsoft.com/office/officeart/2005/8/layout/bProcess4"/>
    <dgm:cxn modelId="{8CE7FD7F-1183-1842-98E1-677B87323601}" srcId="{0CD042B5-A597-7840-9743-2EA53868B380}" destId="{B8E603AD-CB62-C34C-AE84-5B4402D94E43}" srcOrd="1" destOrd="0" parTransId="{05E79637-F508-F14D-8FE0-3914E155034C}" sibTransId="{563A8F0F-7F9D-574F-A4D5-C6D10C111CCA}"/>
    <dgm:cxn modelId="{ADC2D5A2-B33F-0946-905F-DECD37CE7286}" type="presOf" srcId="{3CD3F6D7-EC57-CB4D-ACF8-03EE575B506B}" destId="{D10C1C72-6BD5-124D-9160-2E5E4D544B26}" srcOrd="0" destOrd="0" presId="urn:microsoft.com/office/officeart/2005/8/layout/bProcess4"/>
    <dgm:cxn modelId="{4F9A1D59-1FAF-EE49-8CC1-3802DA705B89}" srcId="{0CD042B5-A597-7840-9743-2EA53868B380}" destId="{C423AF53-42AE-C043-94F7-203E44E26CDA}" srcOrd="2" destOrd="0" parTransId="{C4606B51-22D4-C74C-AC10-004F115A6365}" sibTransId="{20E41E99-3694-9E4F-856F-2E8DF2F667DA}"/>
    <dgm:cxn modelId="{804A8846-26F8-9A41-8CF1-1C77CCFE35DC}" type="presOf" srcId="{33647886-2D67-674F-BC10-0539B48B880E}" destId="{EBB11F4B-5EE0-514D-9987-D3D9AE855DE3}" srcOrd="0" destOrd="0" presId="urn:microsoft.com/office/officeart/2005/8/layout/bProcess4"/>
    <dgm:cxn modelId="{8033AB76-CCAF-3746-BFF2-89B3A2BDCDEB}" type="presOf" srcId="{A1EB1D0C-8592-5D4F-BB38-704D126F988F}" destId="{A00A2821-CF6C-1B4A-809A-CE43A87D5C47}" srcOrd="0" destOrd="0" presId="urn:microsoft.com/office/officeart/2005/8/layout/bProcess4"/>
    <dgm:cxn modelId="{BFE42A58-C3B3-DC4D-A0A6-7E5079B8E76A}" type="presOf" srcId="{563A8F0F-7F9D-574F-A4D5-C6D10C111CCA}" destId="{0DA35FB0-1250-3940-B080-529DAB2F6300}" srcOrd="0" destOrd="0" presId="urn:microsoft.com/office/officeart/2005/8/layout/bProcess4"/>
    <dgm:cxn modelId="{013A4FE3-4A11-3D41-B674-83BD774B74F2}" type="presOf" srcId="{5CB37FFC-B72D-354E-9969-59B0A690F6B3}" destId="{7B896574-7184-7040-9BB5-8485F970C6A1}" srcOrd="0" destOrd="0" presId="urn:microsoft.com/office/officeart/2005/8/layout/bProcess4"/>
    <dgm:cxn modelId="{CF780CAA-FCF0-AE42-91B8-35C008895FBF}" type="presOf" srcId="{714DE22F-E274-C641-8963-E1991AF0DD1E}" destId="{85F91368-FC60-7A4D-91C0-956A6C35692F}" srcOrd="0" destOrd="0" presId="urn:microsoft.com/office/officeart/2005/8/layout/bProcess4"/>
    <dgm:cxn modelId="{3C76BDA7-4FC0-9442-8D13-DCAD2F3A592A}" type="presOf" srcId="{198C3DBB-3BBD-F949-952A-A64B099DE508}" destId="{C6D1A2BA-ED54-6142-8AD9-8F10363F78CB}" srcOrd="0" destOrd="0" presId="urn:microsoft.com/office/officeart/2005/8/layout/bProcess4"/>
    <dgm:cxn modelId="{5DD10213-308C-2542-98A7-B1C78575C8C0}" srcId="{0CD042B5-A597-7840-9743-2EA53868B380}" destId="{4C9ACCAD-0B3F-484A-A9C4-1F30667F96CB}" srcOrd="7" destOrd="0" parTransId="{DA72AA86-CF9E-A04E-8847-9F6B2034B4BE}" sibTransId="{198C3DBB-3BBD-F949-952A-A64B099DE508}"/>
    <dgm:cxn modelId="{73EE440E-E243-114F-8AE2-BE5496E92296}" type="presOf" srcId="{20E41E99-3694-9E4F-856F-2E8DF2F667DA}" destId="{26F6ABD6-B375-DA4A-9F26-AF9C808D34C4}" srcOrd="0" destOrd="0" presId="urn:microsoft.com/office/officeart/2005/8/layout/bProcess4"/>
    <dgm:cxn modelId="{CA329853-79BA-D346-8E41-B5E11E50A3FA}" type="presOf" srcId="{C423AF53-42AE-C043-94F7-203E44E26CDA}" destId="{1FED8D9B-08F1-2247-B6B0-5671ECCA84C4}" srcOrd="0" destOrd="0" presId="urn:microsoft.com/office/officeart/2005/8/layout/bProcess4"/>
    <dgm:cxn modelId="{3BC54338-1367-C44D-BB0B-24A77B516AED}" type="presOf" srcId="{A0809CA6-46FD-0243-92A2-265CE5740B51}" destId="{BEB78BE7-67A5-1244-A370-7B6AC6B88CCD}" srcOrd="0" destOrd="0" presId="urn:microsoft.com/office/officeart/2005/8/layout/bProcess4"/>
    <dgm:cxn modelId="{20413FFC-B724-CF49-8BCB-03AF60D23F55}" srcId="{0CD042B5-A597-7840-9743-2EA53868B380}" destId="{734C5329-0052-294F-BE9E-EA42EAC891A8}" srcOrd="5" destOrd="0" parTransId="{45AAC07B-3A05-FD40-B555-9EF2AEBDDB2C}" sibTransId="{5CB37FFC-B72D-354E-9969-59B0A690F6B3}"/>
    <dgm:cxn modelId="{50011F8E-4834-7349-8348-5137A6681926}" type="presOf" srcId="{4C9ACCAD-0B3F-484A-A9C4-1F30667F96CB}" destId="{3A1B2853-419E-5E4B-B4C5-3E24304EC0F7}" srcOrd="0" destOrd="0" presId="urn:microsoft.com/office/officeart/2005/8/layout/bProcess4"/>
    <dgm:cxn modelId="{EE966099-D570-684C-BE75-AAF0C377197B}" type="presOf" srcId="{0CD042B5-A597-7840-9743-2EA53868B380}" destId="{092F247B-9392-D84B-8186-69A303380A60}" srcOrd="0" destOrd="0" presId="urn:microsoft.com/office/officeart/2005/8/layout/bProcess4"/>
    <dgm:cxn modelId="{DF4C6BF4-67BF-B64F-BE02-90954C6341AB}" srcId="{0CD042B5-A597-7840-9743-2EA53868B380}" destId="{33647886-2D67-674F-BC10-0539B48B880E}" srcOrd="4" destOrd="0" parTransId="{C34D1E3E-BF3E-A64C-8DB5-D73A0AE7E326}" sibTransId="{7DBAF9E2-6F41-B142-B7F6-9EE25F0D363F}"/>
    <dgm:cxn modelId="{2E51B955-7E5E-4941-8E58-EC3A70FBDB46}" type="presParOf" srcId="{092F247B-9392-D84B-8186-69A303380A60}" destId="{AA5E027A-B836-9041-8E1D-45E3691FCA26}" srcOrd="0" destOrd="0" presId="urn:microsoft.com/office/officeart/2005/8/layout/bProcess4"/>
    <dgm:cxn modelId="{5F019E09-B96D-5946-97E4-DD18A70DA6BC}" type="presParOf" srcId="{AA5E027A-B836-9041-8E1D-45E3691FCA26}" destId="{FCE738C3-76FF-7F49-83EC-FB429EAFA578}" srcOrd="0" destOrd="0" presId="urn:microsoft.com/office/officeart/2005/8/layout/bProcess4"/>
    <dgm:cxn modelId="{90CC4E41-E509-1A4F-B12F-E3051324BFE2}" type="presParOf" srcId="{AA5E027A-B836-9041-8E1D-45E3691FCA26}" destId="{F15A66E9-6434-3C48-802D-33337C1EAEA9}" srcOrd="1" destOrd="0" presId="urn:microsoft.com/office/officeart/2005/8/layout/bProcess4"/>
    <dgm:cxn modelId="{51179C19-D3F4-AE41-ACC2-81E3B53B2C2C}" type="presParOf" srcId="{092F247B-9392-D84B-8186-69A303380A60}" destId="{A00A2821-CF6C-1B4A-809A-CE43A87D5C47}" srcOrd="1" destOrd="0" presId="urn:microsoft.com/office/officeart/2005/8/layout/bProcess4"/>
    <dgm:cxn modelId="{D42A0DAF-8799-7144-BA0D-105B012DE04C}" type="presParOf" srcId="{092F247B-9392-D84B-8186-69A303380A60}" destId="{8553B153-A77F-064E-BAFF-7CEFA0154A9B}" srcOrd="2" destOrd="0" presId="urn:microsoft.com/office/officeart/2005/8/layout/bProcess4"/>
    <dgm:cxn modelId="{FF71386A-4E59-7F4F-9CE8-BF251E0E3C7C}" type="presParOf" srcId="{8553B153-A77F-064E-BAFF-7CEFA0154A9B}" destId="{D940D1C3-310C-9740-93D0-1880F3A72AC2}" srcOrd="0" destOrd="0" presId="urn:microsoft.com/office/officeart/2005/8/layout/bProcess4"/>
    <dgm:cxn modelId="{C032B25A-C05A-234D-AA95-033D7DC7DF83}" type="presParOf" srcId="{8553B153-A77F-064E-BAFF-7CEFA0154A9B}" destId="{A5FB5B9F-D8C4-9C4D-A2E2-C81C58E2F07D}" srcOrd="1" destOrd="0" presId="urn:microsoft.com/office/officeart/2005/8/layout/bProcess4"/>
    <dgm:cxn modelId="{D30B9F0C-0688-F149-95B4-B2CE4F8A9FEC}" type="presParOf" srcId="{092F247B-9392-D84B-8186-69A303380A60}" destId="{0DA35FB0-1250-3940-B080-529DAB2F6300}" srcOrd="3" destOrd="0" presId="urn:microsoft.com/office/officeart/2005/8/layout/bProcess4"/>
    <dgm:cxn modelId="{B344D422-5576-1541-A872-447CE7A4491D}" type="presParOf" srcId="{092F247B-9392-D84B-8186-69A303380A60}" destId="{1843094E-CEFC-0743-AAFD-78AB0B92F516}" srcOrd="4" destOrd="0" presId="urn:microsoft.com/office/officeart/2005/8/layout/bProcess4"/>
    <dgm:cxn modelId="{4854AB97-CBD8-1B46-B439-C1102F00E052}" type="presParOf" srcId="{1843094E-CEFC-0743-AAFD-78AB0B92F516}" destId="{993E4E36-8103-B041-B719-EDD27A9FDD81}" srcOrd="0" destOrd="0" presId="urn:microsoft.com/office/officeart/2005/8/layout/bProcess4"/>
    <dgm:cxn modelId="{7FF7AB00-0DF3-2F46-A8CB-855372EF925F}" type="presParOf" srcId="{1843094E-CEFC-0743-AAFD-78AB0B92F516}" destId="{1FED8D9B-08F1-2247-B6B0-5671ECCA84C4}" srcOrd="1" destOrd="0" presId="urn:microsoft.com/office/officeart/2005/8/layout/bProcess4"/>
    <dgm:cxn modelId="{3BEF638A-AB3D-6947-9D82-37E3F2F15E43}" type="presParOf" srcId="{092F247B-9392-D84B-8186-69A303380A60}" destId="{26F6ABD6-B375-DA4A-9F26-AF9C808D34C4}" srcOrd="5" destOrd="0" presId="urn:microsoft.com/office/officeart/2005/8/layout/bProcess4"/>
    <dgm:cxn modelId="{66EA4CDC-AECE-F941-AF2D-16EE681E71A1}" type="presParOf" srcId="{092F247B-9392-D84B-8186-69A303380A60}" destId="{91A45E4A-02A3-0047-9DD9-DF55C4C4A226}" srcOrd="6" destOrd="0" presId="urn:microsoft.com/office/officeart/2005/8/layout/bProcess4"/>
    <dgm:cxn modelId="{3914529A-D88A-0F47-B2AD-14D0F1F2A828}" type="presParOf" srcId="{91A45E4A-02A3-0047-9DD9-DF55C4C4A226}" destId="{6742EBF0-47CB-BD47-A554-B76BECF30E1F}" srcOrd="0" destOrd="0" presId="urn:microsoft.com/office/officeart/2005/8/layout/bProcess4"/>
    <dgm:cxn modelId="{0E19ACCA-9049-C749-B852-655DD2744475}" type="presParOf" srcId="{91A45E4A-02A3-0047-9DD9-DF55C4C4A226}" destId="{85F91368-FC60-7A4D-91C0-956A6C35692F}" srcOrd="1" destOrd="0" presId="urn:microsoft.com/office/officeart/2005/8/layout/bProcess4"/>
    <dgm:cxn modelId="{87FA9FC0-7D1B-4C40-8821-51A15A8E89FE}" type="presParOf" srcId="{092F247B-9392-D84B-8186-69A303380A60}" destId="{BEB78BE7-67A5-1244-A370-7B6AC6B88CCD}" srcOrd="7" destOrd="0" presId="urn:microsoft.com/office/officeart/2005/8/layout/bProcess4"/>
    <dgm:cxn modelId="{00258DBC-155D-F840-9915-A24D4242E093}" type="presParOf" srcId="{092F247B-9392-D84B-8186-69A303380A60}" destId="{28488A0C-2544-A64A-922D-355D2EDB1959}" srcOrd="8" destOrd="0" presId="urn:microsoft.com/office/officeart/2005/8/layout/bProcess4"/>
    <dgm:cxn modelId="{FC3DB1F3-4CA6-3548-AEFD-8BD603E3B430}" type="presParOf" srcId="{28488A0C-2544-A64A-922D-355D2EDB1959}" destId="{DDDE7483-E41A-5044-85A9-40F5C76CB12F}" srcOrd="0" destOrd="0" presId="urn:microsoft.com/office/officeart/2005/8/layout/bProcess4"/>
    <dgm:cxn modelId="{0C57D9E7-8800-5849-B4E1-07E377874E45}" type="presParOf" srcId="{28488A0C-2544-A64A-922D-355D2EDB1959}" destId="{EBB11F4B-5EE0-514D-9987-D3D9AE855DE3}" srcOrd="1" destOrd="0" presId="urn:microsoft.com/office/officeart/2005/8/layout/bProcess4"/>
    <dgm:cxn modelId="{A1F0739F-D711-9B42-B48C-370670842F6A}" type="presParOf" srcId="{092F247B-9392-D84B-8186-69A303380A60}" destId="{61FA6139-E207-6F4E-8B13-3E3E1DC00958}" srcOrd="9" destOrd="0" presId="urn:microsoft.com/office/officeart/2005/8/layout/bProcess4"/>
    <dgm:cxn modelId="{A1964A58-FFA0-824D-9DA1-47DC70847D42}" type="presParOf" srcId="{092F247B-9392-D84B-8186-69A303380A60}" destId="{B10A1D67-1D54-9C4A-A0BB-BFA651C8346A}" srcOrd="10" destOrd="0" presId="urn:microsoft.com/office/officeart/2005/8/layout/bProcess4"/>
    <dgm:cxn modelId="{340AAD79-E37B-9C46-9C9E-BF50BE6BD69E}" type="presParOf" srcId="{B10A1D67-1D54-9C4A-A0BB-BFA651C8346A}" destId="{1C73C0BB-20CA-5143-A996-B4A356FD1E61}" srcOrd="0" destOrd="0" presId="urn:microsoft.com/office/officeart/2005/8/layout/bProcess4"/>
    <dgm:cxn modelId="{12CABE8B-3DB9-A549-A671-297EF9182600}" type="presParOf" srcId="{B10A1D67-1D54-9C4A-A0BB-BFA651C8346A}" destId="{B090EB0F-FA95-2646-B0C8-033D7D5EE49E}" srcOrd="1" destOrd="0" presId="urn:microsoft.com/office/officeart/2005/8/layout/bProcess4"/>
    <dgm:cxn modelId="{835E11D1-D199-5E48-B648-A72CFD395814}" type="presParOf" srcId="{092F247B-9392-D84B-8186-69A303380A60}" destId="{7B896574-7184-7040-9BB5-8485F970C6A1}" srcOrd="11" destOrd="0" presId="urn:microsoft.com/office/officeart/2005/8/layout/bProcess4"/>
    <dgm:cxn modelId="{5ABF6318-6D7D-9049-A9DF-4E9198890DB9}" type="presParOf" srcId="{092F247B-9392-D84B-8186-69A303380A60}" destId="{990EA89F-ECEF-094D-A7EE-B47A2986ECE4}" srcOrd="12" destOrd="0" presId="urn:microsoft.com/office/officeart/2005/8/layout/bProcess4"/>
    <dgm:cxn modelId="{72DB0B9A-8552-C342-B671-27B463D38199}" type="presParOf" srcId="{990EA89F-ECEF-094D-A7EE-B47A2986ECE4}" destId="{C62E065F-AB06-7F42-86E1-8AFE23AF1FE2}" srcOrd="0" destOrd="0" presId="urn:microsoft.com/office/officeart/2005/8/layout/bProcess4"/>
    <dgm:cxn modelId="{0D518B96-FB4F-2246-B815-73DFE2053168}" type="presParOf" srcId="{990EA89F-ECEF-094D-A7EE-B47A2986ECE4}" destId="{D10C1C72-6BD5-124D-9160-2E5E4D544B26}" srcOrd="1" destOrd="0" presId="urn:microsoft.com/office/officeart/2005/8/layout/bProcess4"/>
    <dgm:cxn modelId="{C0AEE9DD-527B-0343-950F-E0B26B52C9A5}" type="presParOf" srcId="{092F247B-9392-D84B-8186-69A303380A60}" destId="{D57216D1-D213-B648-996D-1CC35AE02EAB}" srcOrd="13" destOrd="0" presId="urn:microsoft.com/office/officeart/2005/8/layout/bProcess4"/>
    <dgm:cxn modelId="{BE43B723-B6F2-4D41-8B68-9C1E9E2F7D79}" type="presParOf" srcId="{092F247B-9392-D84B-8186-69A303380A60}" destId="{7A6F919F-48CD-3442-ACE5-D71F3461D1A5}" srcOrd="14" destOrd="0" presId="urn:microsoft.com/office/officeart/2005/8/layout/bProcess4"/>
    <dgm:cxn modelId="{DC897D13-BF92-4E41-84C8-AC63ED07B9A3}" type="presParOf" srcId="{7A6F919F-48CD-3442-ACE5-D71F3461D1A5}" destId="{DAC57B28-6B7D-9443-92FA-66C7D00558E6}" srcOrd="0" destOrd="0" presId="urn:microsoft.com/office/officeart/2005/8/layout/bProcess4"/>
    <dgm:cxn modelId="{C3238BD4-3EED-8F40-8CE5-9F29669BD649}" type="presParOf" srcId="{7A6F919F-48CD-3442-ACE5-D71F3461D1A5}" destId="{3A1B2853-419E-5E4B-B4C5-3E24304EC0F7}" srcOrd="1" destOrd="0" presId="urn:microsoft.com/office/officeart/2005/8/layout/bProcess4"/>
    <dgm:cxn modelId="{CD76F031-EC77-8443-9C2D-B536628808C9}" type="presParOf" srcId="{092F247B-9392-D84B-8186-69A303380A60}" destId="{C6D1A2BA-ED54-6142-8AD9-8F10363F78CB}" srcOrd="15" destOrd="0" presId="urn:microsoft.com/office/officeart/2005/8/layout/bProcess4"/>
    <dgm:cxn modelId="{A6A85775-EC4B-DB40-B9BD-4F7F41F06D6F}" type="presParOf" srcId="{092F247B-9392-D84B-8186-69A303380A60}" destId="{D0AE5066-D400-C148-B046-0BDF715F331C}" srcOrd="16" destOrd="0" presId="urn:microsoft.com/office/officeart/2005/8/layout/bProcess4"/>
    <dgm:cxn modelId="{714FCA40-08A4-3E47-A4FC-E1996768B9FC}" type="presParOf" srcId="{D0AE5066-D400-C148-B046-0BDF715F331C}" destId="{E499C2DD-7605-4E4A-8C7B-02DE2C4C68FC}" srcOrd="0" destOrd="0" presId="urn:microsoft.com/office/officeart/2005/8/layout/bProcess4"/>
    <dgm:cxn modelId="{00ABAC8B-7B86-1841-BA2B-56C50D74BBDA}" type="presParOf" srcId="{D0AE5066-D400-C148-B046-0BDF715F331C}" destId="{AC5B3BFF-6F10-7545-97A4-4B777D427E4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BB26CED-0302-2E41-9798-755434FD3E1C}" type="doc">
      <dgm:prSet loTypeId="urn:microsoft.com/office/officeart/2005/8/layout/radial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ABABC3-84E0-1647-8908-76526C32C579}">
      <dgm:prSet phldrT="[Текст]"/>
      <dgm:spPr/>
      <dgm:t>
        <a:bodyPr/>
        <a:lstStyle/>
        <a:p>
          <a:r>
            <a:rPr lang="ru-RU" dirty="0" smtClean="0"/>
            <a:t>КРАСОТА</a:t>
          </a:r>
          <a:endParaRPr lang="ru-RU" dirty="0"/>
        </a:p>
      </dgm:t>
    </dgm:pt>
    <dgm:pt modelId="{4CCAFEDA-1A3D-7345-8DA9-D0469000029C}" type="parTrans" cxnId="{887445AF-DF4E-064D-BE62-665E78190342}">
      <dgm:prSet/>
      <dgm:spPr/>
      <dgm:t>
        <a:bodyPr/>
        <a:lstStyle/>
        <a:p>
          <a:endParaRPr lang="ru-RU"/>
        </a:p>
      </dgm:t>
    </dgm:pt>
    <dgm:pt modelId="{14F40110-CE90-134C-A22E-CC57943C03CF}" type="sibTrans" cxnId="{887445AF-DF4E-064D-BE62-665E78190342}">
      <dgm:prSet/>
      <dgm:spPr/>
      <dgm:t>
        <a:bodyPr/>
        <a:lstStyle/>
        <a:p>
          <a:endParaRPr lang="ru-RU"/>
        </a:p>
      </dgm:t>
    </dgm:pt>
    <dgm:pt modelId="{2692926D-648D-3742-92BE-143FBFD47423}">
      <dgm:prSet phldrT="[Текст]" custT="1"/>
      <dgm:spPr/>
      <dgm:t>
        <a:bodyPr/>
        <a:lstStyle/>
        <a:p>
          <a:r>
            <a:rPr lang="ru-RU" sz="1000" dirty="0" smtClean="0"/>
            <a:t>творчество</a:t>
          </a:r>
          <a:endParaRPr lang="ru-RU" sz="1000" dirty="0"/>
        </a:p>
      </dgm:t>
    </dgm:pt>
    <dgm:pt modelId="{B423BEAC-CECE-C34F-9F78-F644C06C53D3}" type="parTrans" cxnId="{1EBF76A1-7081-D24A-AD7D-41A45584ADB4}">
      <dgm:prSet/>
      <dgm:spPr/>
      <dgm:t>
        <a:bodyPr/>
        <a:lstStyle/>
        <a:p>
          <a:endParaRPr lang="ru-RU"/>
        </a:p>
      </dgm:t>
    </dgm:pt>
    <dgm:pt modelId="{BB830370-1820-174C-B635-A934F912B7AE}" type="sibTrans" cxnId="{1EBF76A1-7081-D24A-AD7D-41A45584ADB4}">
      <dgm:prSet/>
      <dgm:spPr/>
      <dgm:t>
        <a:bodyPr/>
        <a:lstStyle/>
        <a:p>
          <a:endParaRPr lang="ru-RU"/>
        </a:p>
      </dgm:t>
    </dgm:pt>
    <dgm:pt modelId="{43126D19-C7EE-0544-82B8-89FEF332799D}">
      <dgm:prSet phldrT="[Текст]" custT="1"/>
      <dgm:spPr/>
      <dgm:t>
        <a:bodyPr/>
        <a:lstStyle/>
        <a:p>
          <a:r>
            <a:rPr lang="ru-RU" sz="1000" dirty="0" smtClean="0"/>
            <a:t>созерцание</a:t>
          </a:r>
          <a:endParaRPr lang="ru-RU" sz="1000" dirty="0"/>
        </a:p>
      </dgm:t>
    </dgm:pt>
    <dgm:pt modelId="{8CE6C1CD-1027-AA44-B717-D8F81836B343}" type="parTrans" cxnId="{05FAFE5F-42CA-2B45-B330-17137822D962}">
      <dgm:prSet/>
      <dgm:spPr/>
      <dgm:t>
        <a:bodyPr/>
        <a:lstStyle/>
        <a:p>
          <a:endParaRPr lang="ru-RU"/>
        </a:p>
      </dgm:t>
    </dgm:pt>
    <dgm:pt modelId="{4C1A9A0F-E47C-D840-A91C-31325F67F66C}" type="sibTrans" cxnId="{05FAFE5F-42CA-2B45-B330-17137822D962}">
      <dgm:prSet/>
      <dgm:spPr/>
      <dgm:t>
        <a:bodyPr/>
        <a:lstStyle/>
        <a:p>
          <a:endParaRPr lang="ru-RU"/>
        </a:p>
      </dgm:t>
    </dgm:pt>
    <dgm:pt modelId="{E51AC42D-A012-4341-BD97-052B94B1012D}">
      <dgm:prSet phldrT="[Текст]" custT="1"/>
      <dgm:spPr/>
      <dgm:t>
        <a:bodyPr/>
        <a:lstStyle/>
        <a:p>
          <a:r>
            <a:rPr lang="ru-RU" sz="1000" dirty="0" smtClean="0"/>
            <a:t>установки, убеждения, жизненная позиция</a:t>
          </a:r>
          <a:endParaRPr lang="ru-RU" sz="1000" dirty="0"/>
        </a:p>
      </dgm:t>
    </dgm:pt>
    <dgm:pt modelId="{6A2964B4-C426-0149-9C1B-49724460084B}" type="parTrans" cxnId="{493E5501-2B7E-2F48-82BC-9B63E0B1050B}">
      <dgm:prSet/>
      <dgm:spPr/>
      <dgm:t>
        <a:bodyPr/>
        <a:lstStyle/>
        <a:p>
          <a:endParaRPr lang="ru-RU"/>
        </a:p>
      </dgm:t>
    </dgm:pt>
    <dgm:pt modelId="{80E1C1EB-3E9A-3947-A718-10CB2D51D0D9}" type="sibTrans" cxnId="{493E5501-2B7E-2F48-82BC-9B63E0B1050B}">
      <dgm:prSet/>
      <dgm:spPr/>
      <dgm:t>
        <a:bodyPr/>
        <a:lstStyle/>
        <a:p>
          <a:endParaRPr lang="ru-RU"/>
        </a:p>
      </dgm:t>
    </dgm:pt>
    <dgm:pt modelId="{B12E0DAE-C499-E049-A54E-86C32CE3F3B5}">
      <dgm:prSet phldrT="[Текст]" custT="1"/>
      <dgm:spPr/>
      <dgm:t>
        <a:bodyPr/>
        <a:lstStyle/>
        <a:p>
          <a:r>
            <a:rPr lang="ru-RU" sz="1000" dirty="0" smtClean="0"/>
            <a:t>духовный мир</a:t>
          </a:r>
          <a:endParaRPr lang="ru-RU" sz="1000" dirty="0"/>
        </a:p>
      </dgm:t>
    </dgm:pt>
    <dgm:pt modelId="{657B7E10-9739-884E-9598-126324F0E106}" type="parTrans" cxnId="{088BF992-9BFC-D042-974F-61944014B383}">
      <dgm:prSet/>
      <dgm:spPr/>
      <dgm:t>
        <a:bodyPr/>
        <a:lstStyle/>
        <a:p>
          <a:endParaRPr lang="ru-RU"/>
        </a:p>
      </dgm:t>
    </dgm:pt>
    <dgm:pt modelId="{4144BB89-23BD-7242-84B7-8EDC10D79F6E}" type="sibTrans" cxnId="{088BF992-9BFC-D042-974F-61944014B383}">
      <dgm:prSet/>
      <dgm:spPr/>
      <dgm:t>
        <a:bodyPr/>
        <a:lstStyle/>
        <a:p>
          <a:endParaRPr lang="ru-RU"/>
        </a:p>
      </dgm:t>
    </dgm:pt>
    <dgm:pt modelId="{6D31BD75-E34F-DD48-AE03-11353DBAEECA}" type="pres">
      <dgm:prSet presAssocID="{BBB26CED-0302-2E41-9798-755434FD3E1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5E7F2AC-6522-C74D-9B7C-B70A95C89333}" type="pres">
      <dgm:prSet presAssocID="{D7ABABC3-84E0-1647-8908-76526C32C579}" presName="centerShape" presStyleLbl="node0" presStyleIdx="0" presStyleCnt="1"/>
      <dgm:spPr/>
    </dgm:pt>
    <dgm:pt modelId="{B205BB87-B518-BE47-B4DF-6C6AAE2578D7}" type="pres">
      <dgm:prSet presAssocID="{B423BEAC-CECE-C34F-9F78-F644C06C53D3}" presName="parTrans" presStyleLbl="sibTrans2D1" presStyleIdx="0" presStyleCnt="4"/>
      <dgm:spPr/>
    </dgm:pt>
    <dgm:pt modelId="{B4A1F3C5-2801-7946-9482-02D638C380EA}" type="pres">
      <dgm:prSet presAssocID="{B423BEAC-CECE-C34F-9F78-F644C06C53D3}" presName="connectorText" presStyleLbl="sibTrans2D1" presStyleIdx="0" presStyleCnt="4"/>
      <dgm:spPr/>
    </dgm:pt>
    <dgm:pt modelId="{673CAC88-11E4-614B-A8DA-9704998D258C}" type="pres">
      <dgm:prSet presAssocID="{2692926D-648D-3742-92BE-143FBFD47423}" presName="node" presStyleLbl="node1" presStyleIdx="0" presStyleCnt="4">
        <dgm:presLayoutVars>
          <dgm:bulletEnabled val="1"/>
        </dgm:presLayoutVars>
      </dgm:prSet>
      <dgm:spPr/>
    </dgm:pt>
    <dgm:pt modelId="{3B258085-6F0E-F44E-B65A-9271819BD3D6}" type="pres">
      <dgm:prSet presAssocID="{8CE6C1CD-1027-AA44-B717-D8F81836B343}" presName="parTrans" presStyleLbl="sibTrans2D1" presStyleIdx="1" presStyleCnt="4"/>
      <dgm:spPr/>
    </dgm:pt>
    <dgm:pt modelId="{4CE19994-F73E-914A-A7D1-E50380378AF3}" type="pres">
      <dgm:prSet presAssocID="{8CE6C1CD-1027-AA44-B717-D8F81836B343}" presName="connectorText" presStyleLbl="sibTrans2D1" presStyleIdx="1" presStyleCnt="4"/>
      <dgm:spPr/>
    </dgm:pt>
    <dgm:pt modelId="{D7271F9B-14A3-BA48-A0CB-B5FFF8FCABA3}" type="pres">
      <dgm:prSet presAssocID="{43126D19-C7EE-0544-82B8-89FEF332799D}" presName="node" presStyleLbl="node1" presStyleIdx="1" presStyleCnt="4" custRadScaleRad="100004" custRadScaleInc="1095">
        <dgm:presLayoutVars>
          <dgm:bulletEnabled val="1"/>
        </dgm:presLayoutVars>
      </dgm:prSet>
      <dgm:spPr/>
    </dgm:pt>
    <dgm:pt modelId="{88F3E790-3226-7545-B21C-A49F0D7DB0FE}" type="pres">
      <dgm:prSet presAssocID="{6A2964B4-C426-0149-9C1B-49724460084B}" presName="parTrans" presStyleLbl="sibTrans2D1" presStyleIdx="2" presStyleCnt="4"/>
      <dgm:spPr/>
    </dgm:pt>
    <dgm:pt modelId="{E852FDF3-71F3-C943-9A62-7829D36558FA}" type="pres">
      <dgm:prSet presAssocID="{6A2964B4-C426-0149-9C1B-49724460084B}" presName="connectorText" presStyleLbl="sibTrans2D1" presStyleIdx="2" presStyleCnt="4"/>
      <dgm:spPr/>
    </dgm:pt>
    <dgm:pt modelId="{892F44AF-FE9D-B141-97F3-C3965A0B84D9}" type="pres">
      <dgm:prSet presAssocID="{E51AC42D-A012-4341-BD97-052B94B1012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5FF32-A0B0-3F42-851C-BE4CC38A4254}" type="pres">
      <dgm:prSet presAssocID="{657B7E10-9739-884E-9598-126324F0E106}" presName="parTrans" presStyleLbl="sibTrans2D1" presStyleIdx="3" presStyleCnt="4"/>
      <dgm:spPr/>
    </dgm:pt>
    <dgm:pt modelId="{F6863A2B-9CB9-0646-AAB9-0E88A4F91AC9}" type="pres">
      <dgm:prSet presAssocID="{657B7E10-9739-884E-9598-126324F0E106}" presName="connectorText" presStyleLbl="sibTrans2D1" presStyleIdx="3" presStyleCnt="4"/>
      <dgm:spPr/>
    </dgm:pt>
    <dgm:pt modelId="{B7002C45-453B-0F4D-B20C-9E0805402A0D}" type="pres">
      <dgm:prSet presAssocID="{B12E0DAE-C499-E049-A54E-86C32CE3F3B5}" presName="node" presStyleLbl="node1" presStyleIdx="3" presStyleCnt="4" custRadScaleRad="100015" custRadScaleInc="-2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EB3EF4-69C9-2748-88B8-B6EDFE9DC6E1}" type="presOf" srcId="{B12E0DAE-C499-E049-A54E-86C32CE3F3B5}" destId="{B7002C45-453B-0F4D-B20C-9E0805402A0D}" srcOrd="0" destOrd="0" presId="urn:microsoft.com/office/officeart/2005/8/layout/radial5"/>
    <dgm:cxn modelId="{18109AB6-A5C2-1540-AE94-1FEF39A00377}" type="presOf" srcId="{6A2964B4-C426-0149-9C1B-49724460084B}" destId="{88F3E790-3226-7545-B21C-A49F0D7DB0FE}" srcOrd="0" destOrd="0" presId="urn:microsoft.com/office/officeart/2005/8/layout/radial5"/>
    <dgm:cxn modelId="{56EDE098-3B94-F840-B310-FA800BCAF482}" type="presOf" srcId="{8CE6C1CD-1027-AA44-B717-D8F81836B343}" destId="{3B258085-6F0E-F44E-B65A-9271819BD3D6}" srcOrd="0" destOrd="0" presId="urn:microsoft.com/office/officeart/2005/8/layout/radial5"/>
    <dgm:cxn modelId="{493E5501-2B7E-2F48-82BC-9B63E0B1050B}" srcId="{D7ABABC3-84E0-1647-8908-76526C32C579}" destId="{E51AC42D-A012-4341-BD97-052B94B1012D}" srcOrd="2" destOrd="0" parTransId="{6A2964B4-C426-0149-9C1B-49724460084B}" sibTransId="{80E1C1EB-3E9A-3947-A718-10CB2D51D0D9}"/>
    <dgm:cxn modelId="{088BF992-9BFC-D042-974F-61944014B383}" srcId="{D7ABABC3-84E0-1647-8908-76526C32C579}" destId="{B12E0DAE-C499-E049-A54E-86C32CE3F3B5}" srcOrd="3" destOrd="0" parTransId="{657B7E10-9739-884E-9598-126324F0E106}" sibTransId="{4144BB89-23BD-7242-84B7-8EDC10D79F6E}"/>
    <dgm:cxn modelId="{FE3706F5-34B3-6C49-B033-CB8312969B79}" type="presOf" srcId="{43126D19-C7EE-0544-82B8-89FEF332799D}" destId="{D7271F9B-14A3-BA48-A0CB-B5FFF8FCABA3}" srcOrd="0" destOrd="0" presId="urn:microsoft.com/office/officeart/2005/8/layout/radial5"/>
    <dgm:cxn modelId="{24B02794-354D-1C46-95A9-82C20F3BDA40}" type="presOf" srcId="{B423BEAC-CECE-C34F-9F78-F644C06C53D3}" destId="{B4A1F3C5-2801-7946-9482-02D638C380EA}" srcOrd="1" destOrd="0" presId="urn:microsoft.com/office/officeart/2005/8/layout/radial5"/>
    <dgm:cxn modelId="{7CCE7EAF-8B34-E948-9D25-3018FF7CFC65}" type="presOf" srcId="{E51AC42D-A012-4341-BD97-052B94B1012D}" destId="{892F44AF-FE9D-B141-97F3-C3965A0B84D9}" srcOrd="0" destOrd="0" presId="urn:microsoft.com/office/officeart/2005/8/layout/radial5"/>
    <dgm:cxn modelId="{887445AF-DF4E-064D-BE62-665E78190342}" srcId="{BBB26CED-0302-2E41-9798-755434FD3E1C}" destId="{D7ABABC3-84E0-1647-8908-76526C32C579}" srcOrd="0" destOrd="0" parTransId="{4CCAFEDA-1A3D-7345-8DA9-D0469000029C}" sibTransId="{14F40110-CE90-134C-A22E-CC57943C03CF}"/>
    <dgm:cxn modelId="{1EBF76A1-7081-D24A-AD7D-41A45584ADB4}" srcId="{D7ABABC3-84E0-1647-8908-76526C32C579}" destId="{2692926D-648D-3742-92BE-143FBFD47423}" srcOrd="0" destOrd="0" parTransId="{B423BEAC-CECE-C34F-9F78-F644C06C53D3}" sibTransId="{BB830370-1820-174C-B635-A934F912B7AE}"/>
    <dgm:cxn modelId="{7A3D0E87-0591-374B-87A9-5B78D0388256}" type="presOf" srcId="{657B7E10-9739-884E-9598-126324F0E106}" destId="{6BF5FF32-A0B0-3F42-851C-BE4CC38A4254}" srcOrd="0" destOrd="0" presId="urn:microsoft.com/office/officeart/2005/8/layout/radial5"/>
    <dgm:cxn modelId="{82A61C17-5AB2-8B4F-B41E-9C65BED90E3A}" type="presOf" srcId="{8CE6C1CD-1027-AA44-B717-D8F81836B343}" destId="{4CE19994-F73E-914A-A7D1-E50380378AF3}" srcOrd="1" destOrd="0" presId="urn:microsoft.com/office/officeart/2005/8/layout/radial5"/>
    <dgm:cxn modelId="{B713EED2-A279-7F43-8E8F-EF1130DD92B1}" type="presOf" srcId="{BBB26CED-0302-2E41-9798-755434FD3E1C}" destId="{6D31BD75-E34F-DD48-AE03-11353DBAEECA}" srcOrd="0" destOrd="0" presId="urn:microsoft.com/office/officeart/2005/8/layout/radial5"/>
    <dgm:cxn modelId="{05FAFE5F-42CA-2B45-B330-17137822D962}" srcId="{D7ABABC3-84E0-1647-8908-76526C32C579}" destId="{43126D19-C7EE-0544-82B8-89FEF332799D}" srcOrd="1" destOrd="0" parTransId="{8CE6C1CD-1027-AA44-B717-D8F81836B343}" sibTransId="{4C1A9A0F-E47C-D840-A91C-31325F67F66C}"/>
    <dgm:cxn modelId="{B93E275E-6C47-2B44-ACD8-FFFE24E83E58}" type="presOf" srcId="{2692926D-648D-3742-92BE-143FBFD47423}" destId="{673CAC88-11E4-614B-A8DA-9704998D258C}" srcOrd="0" destOrd="0" presId="urn:microsoft.com/office/officeart/2005/8/layout/radial5"/>
    <dgm:cxn modelId="{143F46FB-4E64-704B-B089-B184F99B4B9D}" type="presOf" srcId="{D7ABABC3-84E0-1647-8908-76526C32C579}" destId="{C5E7F2AC-6522-C74D-9B7C-B70A95C89333}" srcOrd="0" destOrd="0" presId="urn:microsoft.com/office/officeart/2005/8/layout/radial5"/>
    <dgm:cxn modelId="{46686905-3E48-E84C-A95B-166BEE83F588}" type="presOf" srcId="{B423BEAC-CECE-C34F-9F78-F644C06C53D3}" destId="{B205BB87-B518-BE47-B4DF-6C6AAE2578D7}" srcOrd="0" destOrd="0" presId="urn:microsoft.com/office/officeart/2005/8/layout/radial5"/>
    <dgm:cxn modelId="{96AB7236-F28E-8043-9085-5733E064C97F}" type="presOf" srcId="{657B7E10-9739-884E-9598-126324F0E106}" destId="{F6863A2B-9CB9-0646-AAB9-0E88A4F91AC9}" srcOrd="1" destOrd="0" presId="urn:microsoft.com/office/officeart/2005/8/layout/radial5"/>
    <dgm:cxn modelId="{787A251D-FE04-3044-B147-73FE9EBACD6A}" type="presOf" srcId="{6A2964B4-C426-0149-9C1B-49724460084B}" destId="{E852FDF3-71F3-C943-9A62-7829D36558FA}" srcOrd="1" destOrd="0" presId="urn:microsoft.com/office/officeart/2005/8/layout/radial5"/>
    <dgm:cxn modelId="{77CA078E-CBAE-F840-B83D-D49C45EBAE11}" type="presParOf" srcId="{6D31BD75-E34F-DD48-AE03-11353DBAEECA}" destId="{C5E7F2AC-6522-C74D-9B7C-B70A95C89333}" srcOrd="0" destOrd="0" presId="urn:microsoft.com/office/officeart/2005/8/layout/radial5"/>
    <dgm:cxn modelId="{CBD3F95C-0550-D542-A7C6-37631FE2E371}" type="presParOf" srcId="{6D31BD75-E34F-DD48-AE03-11353DBAEECA}" destId="{B205BB87-B518-BE47-B4DF-6C6AAE2578D7}" srcOrd="1" destOrd="0" presId="urn:microsoft.com/office/officeart/2005/8/layout/radial5"/>
    <dgm:cxn modelId="{AD3C7697-A7DA-8042-8C9F-FD3750162AFB}" type="presParOf" srcId="{B205BB87-B518-BE47-B4DF-6C6AAE2578D7}" destId="{B4A1F3C5-2801-7946-9482-02D638C380EA}" srcOrd="0" destOrd="0" presId="urn:microsoft.com/office/officeart/2005/8/layout/radial5"/>
    <dgm:cxn modelId="{613FFBB7-6869-4243-BDD6-DC751B6A7A95}" type="presParOf" srcId="{6D31BD75-E34F-DD48-AE03-11353DBAEECA}" destId="{673CAC88-11E4-614B-A8DA-9704998D258C}" srcOrd="2" destOrd="0" presId="urn:microsoft.com/office/officeart/2005/8/layout/radial5"/>
    <dgm:cxn modelId="{5A1C269D-6AD5-124C-B957-159AF599C09D}" type="presParOf" srcId="{6D31BD75-E34F-DD48-AE03-11353DBAEECA}" destId="{3B258085-6F0E-F44E-B65A-9271819BD3D6}" srcOrd="3" destOrd="0" presId="urn:microsoft.com/office/officeart/2005/8/layout/radial5"/>
    <dgm:cxn modelId="{424040A1-29DC-7740-BB2A-F48721FFC4AD}" type="presParOf" srcId="{3B258085-6F0E-F44E-B65A-9271819BD3D6}" destId="{4CE19994-F73E-914A-A7D1-E50380378AF3}" srcOrd="0" destOrd="0" presId="urn:microsoft.com/office/officeart/2005/8/layout/radial5"/>
    <dgm:cxn modelId="{99CD3622-4F63-1841-8812-5921ECA8CE73}" type="presParOf" srcId="{6D31BD75-E34F-DD48-AE03-11353DBAEECA}" destId="{D7271F9B-14A3-BA48-A0CB-B5FFF8FCABA3}" srcOrd="4" destOrd="0" presId="urn:microsoft.com/office/officeart/2005/8/layout/radial5"/>
    <dgm:cxn modelId="{95E6D237-9330-B34D-AE5D-16C65A8C963E}" type="presParOf" srcId="{6D31BD75-E34F-DD48-AE03-11353DBAEECA}" destId="{88F3E790-3226-7545-B21C-A49F0D7DB0FE}" srcOrd="5" destOrd="0" presId="urn:microsoft.com/office/officeart/2005/8/layout/radial5"/>
    <dgm:cxn modelId="{B9C1A08C-4DEE-DC4E-99C5-816A981253EB}" type="presParOf" srcId="{88F3E790-3226-7545-B21C-A49F0D7DB0FE}" destId="{E852FDF3-71F3-C943-9A62-7829D36558FA}" srcOrd="0" destOrd="0" presId="urn:microsoft.com/office/officeart/2005/8/layout/radial5"/>
    <dgm:cxn modelId="{85A6A02D-9CCB-994F-93A4-6A51C31036C8}" type="presParOf" srcId="{6D31BD75-E34F-DD48-AE03-11353DBAEECA}" destId="{892F44AF-FE9D-B141-97F3-C3965A0B84D9}" srcOrd="6" destOrd="0" presId="urn:microsoft.com/office/officeart/2005/8/layout/radial5"/>
    <dgm:cxn modelId="{6A2F74FE-ED6D-EB44-8071-7D7FB79F8910}" type="presParOf" srcId="{6D31BD75-E34F-DD48-AE03-11353DBAEECA}" destId="{6BF5FF32-A0B0-3F42-851C-BE4CC38A4254}" srcOrd="7" destOrd="0" presId="urn:microsoft.com/office/officeart/2005/8/layout/radial5"/>
    <dgm:cxn modelId="{1E403B93-7074-4348-9E06-4A919CE43C5A}" type="presParOf" srcId="{6BF5FF32-A0B0-3F42-851C-BE4CC38A4254}" destId="{F6863A2B-9CB9-0646-AAB9-0E88A4F91AC9}" srcOrd="0" destOrd="0" presId="urn:microsoft.com/office/officeart/2005/8/layout/radial5"/>
    <dgm:cxn modelId="{11E96D77-034A-CD4C-8543-75E275DCDFC7}" type="presParOf" srcId="{6D31BD75-E34F-DD48-AE03-11353DBAEECA}" destId="{B7002C45-453B-0F4D-B20C-9E0805402A0D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BCEDE29-8E74-594B-88B2-79EA5D7010B6}" type="doc">
      <dgm:prSet loTypeId="urn:microsoft.com/office/officeart/2005/8/layout/radial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AD2390-FD55-B843-A212-B83E7883C164}">
      <dgm:prSet phldrT="[Текст]"/>
      <dgm:spPr/>
      <dgm:t>
        <a:bodyPr/>
        <a:lstStyle/>
        <a:p>
          <a:r>
            <a:rPr lang="ru-RU" dirty="0" smtClean="0"/>
            <a:t>ИСТИНА</a:t>
          </a:r>
          <a:endParaRPr lang="ru-RU" dirty="0"/>
        </a:p>
      </dgm:t>
    </dgm:pt>
    <dgm:pt modelId="{291F3383-2924-7E4A-A6C7-17E4136E388D}" type="parTrans" cxnId="{3CC470D7-219A-6549-A426-2536872EE135}">
      <dgm:prSet/>
      <dgm:spPr/>
      <dgm:t>
        <a:bodyPr/>
        <a:lstStyle/>
        <a:p>
          <a:endParaRPr lang="ru-RU"/>
        </a:p>
      </dgm:t>
    </dgm:pt>
    <dgm:pt modelId="{7AB02AF1-E8B5-F041-8A10-ED8CAE88F71B}" type="sibTrans" cxnId="{3CC470D7-219A-6549-A426-2536872EE135}">
      <dgm:prSet/>
      <dgm:spPr/>
      <dgm:t>
        <a:bodyPr/>
        <a:lstStyle/>
        <a:p>
          <a:endParaRPr lang="ru-RU"/>
        </a:p>
      </dgm:t>
    </dgm:pt>
    <dgm:pt modelId="{393DB4BB-9084-6A44-8401-B7B5DFA319A4}">
      <dgm:prSet phldrT="[Текст]" custT="1"/>
      <dgm:spPr/>
      <dgm:t>
        <a:bodyPr/>
        <a:lstStyle/>
        <a:p>
          <a:r>
            <a:rPr lang="ru-RU" sz="1100" dirty="0" smtClean="0"/>
            <a:t>М</a:t>
          </a:r>
          <a:r>
            <a:rPr lang="ru-RU" sz="1100" dirty="0" smtClean="0"/>
            <a:t>иро-проект</a:t>
          </a:r>
          <a:endParaRPr lang="ru-RU" sz="1100" dirty="0"/>
        </a:p>
      </dgm:t>
    </dgm:pt>
    <dgm:pt modelId="{10FA92B7-9225-434F-8AD8-9C2F1853DCB4}" type="parTrans" cxnId="{A0B21E0A-0EA0-0240-AF5A-68E03E1757A1}">
      <dgm:prSet/>
      <dgm:spPr/>
      <dgm:t>
        <a:bodyPr/>
        <a:lstStyle/>
        <a:p>
          <a:endParaRPr lang="ru-RU"/>
        </a:p>
      </dgm:t>
    </dgm:pt>
    <dgm:pt modelId="{42A9F481-6A08-9249-8F03-B24E57DCA3EB}" type="sibTrans" cxnId="{A0B21E0A-0EA0-0240-AF5A-68E03E1757A1}">
      <dgm:prSet/>
      <dgm:spPr/>
      <dgm:t>
        <a:bodyPr/>
        <a:lstStyle/>
        <a:p>
          <a:endParaRPr lang="ru-RU"/>
        </a:p>
      </dgm:t>
    </dgm:pt>
    <dgm:pt modelId="{54E7917C-1692-0941-8089-205093E3DBA2}">
      <dgm:prSet phldrT="[Текст]"/>
      <dgm:spPr/>
      <dgm:t>
        <a:bodyPr/>
        <a:lstStyle/>
        <a:p>
          <a:r>
            <a:rPr lang="ru-RU" dirty="0" smtClean="0"/>
            <a:t>познание</a:t>
          </a:r>
          <a:endParaRPr lang="ru-RU" dirty="0"/>
        </a:p>
      </dgm:t>
    </dgm:pt>
    <dgm:pt modelId="{B9BB0935-F2F4-2E4F-A6A7-6B1A7C069E0F}" type="parTrans" cxnId="{C8697FEC-6071-F847-BDB3-C29ECC7B8BFF}">
      <dgm:prSet/>
      <dgm:spPr/>
      <dgm:t>
        <a:bodyPr/>
        <a:lstStyle/>
        <a:p>
          <a:endParaRPr lang="ru-RU"/>
        </a:p>
      </dgm:t>
    </dgm:pt>
    <dgm:pt modelId="{4DE0D858-2069-7D44-92E2-F92C0643B51A}" type="sibTrans" cxnId="{C8697FEC-6071-F847-BDB3-C29ECC7B8BFF}">
      <dgm:prSet/>
      <dgm:spPr/>
      <dgm:t>
        <a:bodyPr/>
        <a:lstStyle/>
        <a:p>
          <a:endParaRPr lang="ru-RU"/>
        </a:p>
      </dgm:t>
    </dgm:pt>
    <dgm:pt modelId="{6E92EBC5-6E4C-8148-B302-1BD867F3B56E}">
      <dgm:prSet phldrT="[Текст]" custT="1"/>
      <dgm:spPr/>
      <dgm:t>
        <a:bodyPr/>
        <a:lstStyle/>
        <a:p>
          <a:r>
            <a:rPr lang="ru-RU" sz="1050" dirty="0" smtClean="0"/>
            <a:t>С</a:t>
          </a:r>
          <a:r>
            <a:rPr lang="ru-RU" sz="1050" dirty="0" smtClean="0"/>
            <a:t>оциальное устройство</a:t>
          </a:r>
          <a:endParaRPr lang="ru-RU" sz="1050" dirty="0"/>
        </a:p>
      </dgm:t>
    </dgm:pt>
    <dgm:pt modelId="{223D20A3-353C-9640-A919-2395905561D7}" type="parTrans" cxnId="{264BAA71-6314-A84E-BB77-8F4BC9DFD40C}">
      <dgm:prSet/>
      <dgm:spPr/>
      <dgm:t>
        <a:bodyPr/>
        <a:lstStyle/>
        <a:p>
          <a:endParaRPr lang="ru-RU"/>
        </a:p>
      </dgm:t>
    </dgm:pt>
    <dgm:pt modelId="{18322C62-E14A-EF4B-AD97-33F3CBA047CE}" type="sibTrans" cxnId="{264BAA71-6314-A84E-BB77-8F4BC9DFD40C}">
      <dgm:prSet/>
      <dgm:spPr/>
      <dgm:t>
        <a:bodyPr/>
        <a:lstStyle/>
        <a:p>
          <a:endParaRPr lang="ru-RU"/>
        </a:p>
      </dgm:t>
    </dgm:pt>
    <dgm:pt modelId="{5F5FD5DC-4E31-6544-9227-8CC88E867CB0}">
      <dgm:prSet phldrT="[Текст]" custT="1"/>
      <dgm:spPr/>
      <dgm:t>
        <a:bodyPr/>
        <a:lstStyle/>
        <a:p>
          <a:r>
            <a:rPr lang="ru-RU" sz="1050" dirty="0" smtClean="0"/>
            <a:t>ценности, идеи, символически значимые системы</a:t>
          </a:r>
          <a:endParaRPr lang="ru-RU" sz="1050" dirty="0"/>
        </a:p>
      </dgm:t>
    </dgm:pt>
    <dgm:pt modelId="{A140CA5E-C8A2-9C4D-A2BE-FDBD3FD77B0B}" type="parTrans" cxnId="{DFC204F8-DE08-8F40-A28F-845340C36708}">
      <dgm:prSet/>
      <dgm:spPr/>
      <dgm:t>
        <a:bodyPr/>
        <a:lstStyle/>
        <a:p>
          <a:endParaRPr lang="ru-RU"/>
        </a:p>
      </dgm:t>
    </dgm:pt>
    <dgm:pt modelId="{5D1B1BEA-66DE-DA44-BAC7-F963DD002CBD}" type="sibTrans" cxnId="{DFC204F8-DE08-8F40-A28F-845340C36708}">
      <dgm:prSet/>
      <dgm:spPr/>
      <dgm:t>
        <a:bodyPr/>
        <a:lstStyle/>
        <a:p>
          <a:endParaRPr lang="ru-RU"/>
        </a:p>
      </dgm:t>
    </dgm:pt>
    <dgm:pt modelId="{9991F867-B1EC-1F4B-B036-7DFB8B7A4F33}" type="pres">
      <dgm:prSet presAssocID="{3BCEDE29-8E74-594B-88B2-79EA5D7010B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66B5FC2-7B56-264D-B145-68492F05AE50}" type="pres">
      <dgm:prSet presAssocID="{5FAD2390-FD55-B843-A212-B83E7883C164}" presName="centerShape" presStyleLbl="node0" presStyleIdx="0" presStyleCnt="1"/>
      <dgm:spPr/>
      <dgm:t>
        <a:bodyPr/>
        <a:lstStyle/>
        <a:p>
          <a:endParaRPr lang="ru-RU"/>
        </a:p>
      </dgm:t>
    </dgm:pt>
    <dgm:pt modelId="{F837C905-CAA7-8047-B223-A35E38666906}" type="pres">
      <dgm:prSet presAssocID="{10FA92B7-9225-434F-8AD8-9C2F1853DCB4}" presName="parTrans" presStyleLbl="sibTrans2D1" presStyleIdx="0" presStyleCnt="4"/>
      <dgm:spPr/>
    </dgm:pt>
    <dgm:pt modelId="{010DC62D-0086-494D-87EE-5E50CB4C48BB}" type="pres">
      <dgm:prSet presAssocID="{10FA92B7-9225-434F-8AD8-9C2F1853DCB4}" presName="connectorText" presStyleLbl="sibTrans2D1" presStyleIdx="0" presStyleCnt="4"/>
      <dgm:spPr/>
    </dgm:pt>
    <dgm:pt modelId="{3B943D76-36E1-E44C-8770-1BA80DA50EC1}" type="pres">
      <dgm:prSet presAssocID="{393DB4BB-9084-6A44-8401-B7B5DFA319A4}" presName="node" presStyleLbl="node1" presStyleIdx="0" presStyleCnt="4">
        <dgm:presLayoutVars>
          <dgm:bulletEnabled val="1"/>
        </dgm:presLayoutVars>
      </dgm:prSet>
      <dgm:spPr/>
    </dgm:pt>
    <dgm:pt modelId="{27CF1559-D11D-B346-8B6E-9AA9F8CCE5B9}" type="pres">
      <dgm:prSet presAssocID="{B9BB0935-F2F4-2E4F-A6A7-6B1A7C069E0F}" presName="parTrans" presStyleLbl="sibTrans2D1" presStyleIdx="1" presStyleCnt="4"/>
      <dgm:spPr/>
    </dgm:pt>
    <dgm:pt modelId="{19B7D19A-D6AD-834C-8B80-86067185F0E5}" type="pres">
      <dgm:prSet presAssocID="{B9BB0935-F2F4-2E4F-A6A7-6B1A7C069E0F}" presName="connectorText" presStyleLbl="sibTrans2D1" presStyleIdx="1" presStyleCnt="4"/>
      <dgm:spPr/>
    </dgm:pt>
    <dgm:pt modelId="{90C072EF-DEB2-D14A-8C74-B13C645777E1}" type="pres">
      <dgm:prSet presAssocID="{54E7917C-1692-0941-8089-205093E3DBA2}" presName="node" presStyleLbl="node1" presStyleIdx="1" presStyleCnt="4">
        <dgm:presLayoutVars>
          <dgm:bulletEnabled val="1"/>
        </dgm:presLayoutVars>
      </dgm:prSet>
      <dgm:spPr/>
    </dgm:pt>
    <dgm:pt modelId="{691D898C-6505-E242-B5F4-58EB8AC0B463}" type="pres">
      <dgm:prSet presAssocID="{223D20A3-353C-9640-A919-2395905561D7}" presName="parTrans" presStyleLbl="sibTrans2D1" presStyleIdx="2" presStyleCnt="4"/>
      <dgm:spPr/>
    </dgm:pt>
    <dgm:pt modelId="{C5C3EA25-C68A-E14B-9CD0-8B7A139D8600}" type="pres">
      <dgm:prSet presAssocID="{223D20A3-353C-9640-A919-2395905561D7}" presName="connectorText" presStyleLbl="sibTrans2D1" presStyleIdx="2" presStyleCnt="4"/>
      <dgm:spPr/>
    </dgm:pt>
    <dgm:pt modelId="{4C4B7358-8D87-D54D-AE3F-C1DCDDAD0C8F}" type="pres">
      <dgm:prSet presAssocID="{6E92EBC5-6E4C-8148-B302-1BD867F3B56E}" presName="node" presStyleLbl="node1" presStyleIdx="2" presStyleCnt="4">
        <dgm:presLayoutVars>
          <dgm:bulletEnabled val="1"/>
        </dgm:presLayoutVars>
      </dgm:prSet>
      <dgm:spPr/>
    </dgm:pt>
    <dgm:pt modelId="{BB6FAEC0-6DEB-134D-93F2-BC3B66EB7EB2}" type="pres">
      <dgm:prSet presAssocID="{A140CA5E-C8A2-9C4D-A2BE-FDBD3FD77B0B}" presName="parTrans" presStyleLbl="sibTrans2D1" presStyleIdx="3" presStyleCnt="4"/>
      <dgm:spPr/>
    </dgm:pt>
    <dgm:pt modelId="{3E2EBAD5-9F10-0E40-BD18-BD06B5FF1133}" type="pres">
      <dgm:prSet presAssocID="{A140CA5E-C8A2-9C4D-A2BE-FDBD3FD77B0B}" presName="connectorText" presStyleLbl="sibTrans2D1" presStyleIdx="3" presStyleCnt="4"/>
      <dgm:spPr/>
    </dgm:pt>
    <dgm:pt modelId="{71461888-2799-B34A-B83B-D1FE9DC5BA22}" type="pres">
      <dgm:prSet presAssocID="{5F5FD5DC-4E31-6544-9227-8CC88E867CB0}" presName="node" presStyleLbl="node1" presStyleIdx="3" presStyleCnt="4" custRadScaleRad="94856" custRadScaleInc="-2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AB0684-DBB3-B54F-B85A-F33EEB2AF377}" type="presOf" srcId="{6E92EBC5-6E4C-8148-B302-1BD867F3B56E}" destId="{4C4B7358-8D87-D54D-AE3F-C1DCDDAD0C8F}" srcOrd="0" destOrd="0" presId="urn:microsoft.com/office/officeart/2005/8/layout/radial5"/>
    <dgm:cxn modelId="{716C9166-BC87-CB49-8229-EF493F1AFF98}" type="presOf" srcId="{3BCEDE29-8E74-594B-88B2-79EA5D7010B6}" destId="{9991F867-B1EC-1F4B-B036-7DFB8B7A4F33}" srcOrd="0" destOrd="0" presId="urn:microsoft.com/office/officeart/2005/8/layout/radial5"/>
    <dgm:cxn modelId="{D76E7A6B-F061-574A-B9FD-65386D8C9F21}" type="presOf" srcId="{223D20A3-353C-9640-A919-2395905561D7}" destId="{C5C3EA25-C68A-E14B-9CD0-8B7A139D8600}" srcOrd="1" destOrd="0" presId="urn:microsoft.com/office/officeart/2005/8/layout/radial5"/>
    <dgm:cxn modelId="{DFC204F8-DE08-8F40-A28F-845340C36708}" srcId="{5FAD2390-FD55-B843-A212-B83E7883C164}" destId="{5F5FD5DC-4E31-6544-9227-8CC88E867CB0}" srcOrd="3" destOrd="0" parTransId="{A140CA5E-C8A2-9C4D-A2BE-FDBD3FD77B0B}" sibTransId="{5D1B1BEA-66DE-DA44-BAC7-F963DD002CBD}"/>
    <dgm:cxn modelId="{264BAA71-6314-A84E-BB77-8F4BC9DFD40C}" srcId="{5FAD2390-FD55-B843-A212-B83E7883C164}" destId="{6E92EBC5-6E4C-8148-B302-1BD867F3B56E}" srcOrd="2" destOrd="0" parTransId="{223D20A3-353C-9640-A919-2395905561D7}" sibTransId="{18322C62-E14A-EF4B-AD97-33F3CBA047CE}"/>
    <dgm:cxn modelId="{0E217AD7-1127-004D-A725-2948142C7FFD}" type="presOf" srcId="{393DB4BB-9084-6A44-8401-B7B5DFA319A4}" destId="{3B943D76-36E1-E44C-8770-1BA80DA50EC1}" srcOrd="0" destOrd="0" presId="urn:microsoft.com/office/officeart/2005/8/layout/radial5"/>
    <dgm:cxn modelId="{C90949BD-9705-F347-9E8C-BCB6EDA9A113}" type="presOf" srcId="{223D20A3-353C-9640-A919-2395905561D7}" destId="{691D898C-6505-E242-B5F4-58EB8AC0B463}" srcOrd="0" destOrd="0" presId="urn:microsoft.com/office/officeart/2005/8/layout/radial5"/>
    <dgm:cxn modelId="{3CC470D7-219A-6549-A426-2536872EE135}" srcId="{3BCEDE29-8E74-594B-88B2-79EA5D7010B6}" destId="{5FAD2390-FD55-B843-A212-B83E7883C164}" srcOrd="0" destOrd="0" parTransId="{291F3383-2924-7E4A-A6C7-17E4136E388D}" sibTransId="{7AB02AF1-E8B5-F041-8A10-ED8CAE88F71B}"/>
    <dgm:cxn modelId="{E8BE830F-81BE-1E4B-A1FB-089ACFE0A828}" type="presOf" srcId="{B9BB0935-F2F4-2E4F-A6A7-6B1A7C069E0F}" destId="{19B7D19A-D6AD-834C-8B80-86067185F0E5}" srcOrd="1" destOrd="0" presId="urn:microsoft.com/office/officeart/2005/8/layout/radial5"/>
    <dgm:cxn modelId="{A0B21E0A-0EA0-0240-AF5A-68E03E1757A1}" srcId="{5FAD2390-FD55-B843-A212-B83E7883C164}" destId="{393DB4BB-9084-6A44-8401-B7B5DFA319A4}" srcOrd="0" destOrd="0" parTransId="{10FA92B7-9225-434F-8AD8-9C2F1853DCB4}" sibTransId="{42A9F481-6A08-9249-8F03-B24E57DCA3EB}"/>
    <dgm:cxn modelId="{C8697FEC-6071-F847-BDB3-C29ECC7B8BFF}" srcId="{5FAD2390-FD55-B843-A212-B83E7883C164}" destId="{54E7917C-1692-0941-8089-205093E3DBA2}" srcOrd="1" destOrd="0" parTransId="{B9BB0935-F2F4-2E4F-A6A7-6B1A7C069E0F}" sibTransId="{4DE0D858-2069-7D44-92E2-F92C0643B51A}"/>
    <dgm:cxn modelId="{58838C80-2781-444C-BB36-01FD33AD9427}" type="presOf" srcId="{10FA92B7-9225-434F-8AD8-9C2F1853DCB4}" destId="{010DC62D-0086-494D-87EE-5E50CB4C48BB}" srcOrd="1" destOrd="0" presId="urn:microsoft.com/office/officeart/2005/8/layout/radial5"/>
    <dgm:cxn modelId="{8F4B9287-F67B-724A-BFF0-6437ECB439A4}" type="presOf" srcId="{5F5FD5DC-4E31-6544-9227-8CC88E867CB0}" destId="{71461888-2799-B34A-B83B-D1FE9DC5BA22}" srcOrd="0" destOrd="0" presId="urn:microsoft.com/office/officeart/2005/8/layout/radial5"/>
    <dgm:cxn modelId="{5FD0E9D4-9B98-CF4F-AEB5-7B623DA598B2}" type="presOf" srcId="{10FA92B7-9225-434F-8AD8-9C2F1853DCB4}" destId="{F837C905-CAA7-8047-B223-A35E38666906}" srcOrd="0" destOrd="0" presId="urn:microsoft.com/office/officeart/2005/8/layout/radial5"/>
    <dgm:cxn modelId="{C13AEB21-566E-CD48-A8E5-1A0C21580AF5}" type="presOf" srcId="{A140CA5E-C8A2-9C4D-A2BE-FDBD3FD77B0B}" destId="{BB6FAEC0-6DEB-134D-93F2-BC3B66EB7EB2}" srcOrd="0" destOrd="0" presId="urn:microsoft.com/office/officeart/2005/8/layout/radial5"/>
    <dgm:cxn modelId="{B8274BC5-AD9E-3B4B-9FB0-89E1316B86A6}" type="presOf" srcId="{54E7917C-1692-0941-8089-205093E3DBA2}" destId="{90C072EF-DEB2-D14A-8C74-B13C645777E1}" srcOrd="0" destOrd="0" presId="urn:microsoft.com/office/officeart/2005/8/layout/radial5"/>
    <dgm:cxn modelId="{2658EB65-7632-E049-8D61-D2113EA68BA7}" type="presOf" srcId="{A140CA5E-C8A2-9C4D-A2BE-FDBD3FD77B0B}" destId="{3E2EBAD5-9F10-0E40-BD18-BD06B5FF1133}" srcOrd="1" destOrd="0" presId="urn:microsoft.com/office/officeart/2005/8/layout/radial5"/>
    <dgm:cxn modelId="{59896A92-02CE-8C40-977C-90F6FAD636FE}" type="presOf" srcId="{B9BB0935-F2F4-2E4F-A6A7-6B1A7C069E0F}" destId="{27CF1559-D11D-B346-8B6E-9AA9F8CCE5B9}" srcOrd="0" destOrd="0" presId="urn:microsoft.com/office/officeart/2005/8/layout/radial5"/>
    <dgm:cxn modelId="{85F76E87-DE81-7845-B3CF-E4A06AEB16D3}" type="presOf" srcId="{5FAD2390-FD55-B843-A212-B83E7883C164}" destId="{166B5FC2-7B56-264D-B145-68492F05AE50}" srcOrd="0" destOrd="0" presId="urn:microsoft.com/office/officeart/2005/8/layout/radial5"/>
    <dgm:cxn modelId="{26259490-C024-6D4B-A0A1-2EAE97B7D971}" type="presParOf" srcId="{9991F867-B1EC-1F4B-B036-7DFB8B7A4F33}" destId="{166B5FC2-7B56-264D-B145-68492F05AE50}" srcOrd="0" destOrd="0" presId="urn:microsoft.com/office/officeart/2005/8/layout/radial5"/>
    <dgm:cxn modelId="{CAFF9EEB-DE4D-444A-B329-E85B8D523789}" type="presParOf" srcId="{9991F867-B1EC-1F4B-B036-7DFB8B7A4F33}" destId="{F837C905-CAA7-8047-B223-A35E38666906}" srcOrd="1" destOrd="0" presId="urn:microsoft.com/office/officeart/2005/8/layout/radial5"/>
    <dgm:cxn modelId="{405B2F11-A805-3245-8052-213E5492AA70}" type="presParOf" srcId="{F837C905-CAA7-8047-B223-A35E38666906}" destId="{010DC62D-0086-494D-87EE-5E50CB4C48BB}" srcOrd="0" destOrd="0" presId="urn:microsoft.com/office/officeart/2005/8/layout/radial5"/>
    <dgm:cxn modelId="{C4B8D416-009E-474D-AD16-344F301D4C60}" type="presParOf" srcId="{9991F867-B1EC-1F4B-B036-7DFB8B7A4F33}" destId="{3B943D76-36E1-E44C-8770-1BA80DA50EC1}" srcOrd="2" destOrd="0" presId="urn:microsoft.com/office/officeart/2005/8/layout/radial5"/>
    <dgm:cxn modelId="{4D8081DD-BC9C-4F40-8EE8-2D75B788CA30}" type="presParOf" srcId="{9991F867-B1EC-1F4B-B036-7DFB8B7A4F33}" destId="{27CF1559-D11D-B346-8B6E-9AA9F8CCE5B9}" srcOrd="3" destOrd="0" presId="urn:microsoft.com/office/officeart/2005/8/layout/radial5"/>
    <dgm:cxn modelId="{3D973D57-14D8-4643-A208-E4D3F4288889}" type="presParOf" srcId="{27CF1559-D11D-B346-8B6E-9AA9F8CCE5B9}" destId="{19B7D19A-D6AD-834C-8B80-86067185F0E5}" srcOrd="0" destOrd="0" presId="urn:microsoft.com/office/officeart/2005/8/layout/radial5"/>
    <dgm:cxn modelId="{8A365C2C-F687-9B45-9F3E-CBA19F34E16D}" type="presParOf" srcId="{9991F867-B1EC-1F4B-B036-7DFB8B7A4F33}" destId="{90C072EF-DEB2-D14A-8C74-B13C645777E1}" srcOrd="4" destOrd="0" presId="urn:microsoft.com/office/officeart/2005/8/layout/radial5"/>
    <dgm:cxn modelId="{3FAB69B2-7748-D448-9060-84F29B8EE768}" type="presParOf" srcId="{9991F867-B1EC-1F4B-B036-7DFB8B7A4F33}" destId="{691D898C-6505-E242-B5F4-58EB8AC0B463}" srcOrd="5" destOrd="0" presId="urn:microsoft.com/office/officeart/2005/8/layout/radial5"/>
    <dgm:cxn modelId="{FAE83CED-FE32-564A-9AEA-042A46BC71A4}" type="presParOf" srcId="{691D898C-6505-E242-B5F4-58EB8AC0B463}" destId="{C5C3EA25-C68A-E14B-9CD0-8B7A139D8600}" srcOrd="0" destOrd="0" presId="urn:microsoft.com/office/officeart/2005/8/layout/radial5"/>
    <dgm:cxn modelId="{26348E52-E633-1145-8C0D-7A5275D39BF2}" type="presParOf" srcId="{9991F867-B1EC-1F4B-B036-7DFB8B7A4F33}" destId="{4C4B7358-8D87-D54D-AE3F-C1DCDDAD0C8F}" srcOrd="6" destOrd="0" presId="urn:microsoft.com/office/officeart/2005/8/layout/radial5"/>
    <dgm:cxn modelId="{7475605D-F0B7-FE4D-A130-4D6A0EC4AA51}" type="presParOf" srcId="{9991F867-B1EC-1F4B-B036-7DFB8B7A4F33}" destId="{BB6FAEC0-6DEB-134D-93F2-BC3B66EB7EB2}" srcOrd="7" destOrd="0" presId="urn:microsoft.com/office/officeart/2005/8/layout/radial5"/>
    <dgm:cxn modelId="{D720D308-F128-CB46-AE9D-44213BFC4875}" type="presParOf" srcId="{BB6FAEC0-6DEB-134D-93F2-BC3B66EB7EB2}" destId="{3E2EBAD5-9F10-0E40-BD18-BD06B5FF1133}" srcOrd="0" destOrd="0" presId="urn:microsoft.com/office/officeart/2005/8/layout/radial5"/>
    <dgm:cxn modelId="{3A0AB9AB-90B4-EA45-9629-4F05B347A792}" type="presParOf" srcId="{9991F867-B1EC-1F4B-B036-7DFB8B7A4F33}" destId="{71461888-2799-B34A-B83B-D1FE9DC5BA22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BC80108-A907-214F-9C12-0E404FEAD9BC}" type="doc">
      <dgm:prSet loTypeId="urn:microsoft.com/office/officeart/2005/8/layout/radial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AC8C46-C75E-AC4B-B628-69A448A40C23}">
      <dgm:prSet phldrT="[Текст]"/>
      <dgm:spPr/>
      <dgm:t>
        <a:bodyPr/>
        <a:lstStyle/>
        <a:p>
          <a:r>
            <a:rPr lang="ru-RU" dirty="0" smtClean="0"/>
            <a:t>ДОБРО</a:t>
          </a:r>
          <a:endParaRPr lang="ru-RU" dirty="0"/>
        </a:p>
      </dgm:t>
    </dgm:pt>
    <dgm:pt modelId="{5F49D180-F93C-344C-B09D-A19A506E9CF4}" type="parTrans" cxnId="{319FD62E-3813-8C4D-869F-A58C62B872FF}">
      <dgm:prSet/>
      <dgm:spPr/>
      <dgm:t>
        <a:bodyPr/>
        <a:lstStyle/>
        <a:p>
          <a:endParaRPr lang="ru-RU"/>
        </a:p>
      </dgm:t>
    </dgm:pt>
    <dgm:pt modelId="{D15A3C01-99A1-DE42-9B9D-EC64D05D6425}" type="sibTrans" cxnId="{319FD62E-3813-8C4D-869F-A58C62B872FF}">
      <dgm:prSet/>
      <dgm:spPr/>
      <dgm:t>
        <a:bodyPr/>
        <a:lstStyle/>
        <a:p>
          <a:endParaRPr lang="ru-RU"/>
        </a:p>
      </dgm:t>
    </dgm:pt>
    <dgm:pt modelId="{2F3F276F-CB70-9341-BC99-76494201CB34}">
      <dgm:prSet phldrT="[Текст]" custT="1"/>
      <dgm:spPr/>
      <dgm:t>
        <a:bodyPr/>
        <a:lstStyle/>
        <a:p>
          <a:r>
            <a:rPr lang="ru-RU" sz="800" dirty="0" smtClean="0"/>
            <a:t>т</a:t>
          </a:r>
          <a:r>
            <a:rPr lang="ru-RU" sz="1000" dirty="0" smtClean="0"/>
            <a:t>ворчество</a:t>
          </a:r>
          <a:endParaRPr lang="ru-RU" sz="1000" dirty="0"/>
        </a:p>
      </dgm:t>
    </dgm:pt>
    <dgm:pt modelId="{029E19FF-9B3A-7D47-8799-209C05C3E652}" type="parTrans" cxnId="{BEA67BF0-3E57-6B4C-BC84-1F433A98AD54}">
      <dgm:prSet/>
      <dgm:spPr/>
      <dgm:t>
        <a:bodyPr/>
        <a:lstStyle/>
        <a:p>
          <a:endParaRPr lang="ru-RU"/>
        </a:p>
      </dgm:t>
    </dgm:pt>
    <dgm:pt modelId="{360A7C37-B33D-2C44-B600-85535CA6B50D}" type="sibTrans" cxnId="{BEA67BF0-3E57-6B4C-BC84-1F433A98AD54}">
      <dgm:prSet/>
      <dgm:spPr/>
      <dgm:t>
        <a:bodyPr/>
        <a:lstStyle/>
        <a:p>
          <a:endParaRPr lang="ru-RU"/>
        </a:p>
      </dgm:t>
    </dgm:pt>
    <dgm:pt modelId="{3478D421-11BF-4F49-91ED-6E98151A1263}">
      <dgm:prSet phldrT="[Текст]" custT="1"/>
      <dgm:spPr/>
      <dgm:t>
        <a:bodyPr/>
        <a:lstStyle/>
        <a:p>
          <a:r>
            <a:rPr lang="ru-RU" sz="1000" dirty="0" err="1" smtClean="0"/>
            <a:t>эгоическое</a:t>
          </a:r>
          <a:r>
            <a:rPr lang="ru-RU" sz="1000" dirty="0" smtClean="0"/>
            <a:t> переживание</a:t>
          </a:r>
          <a:endParaRPr lang="ru-RU" sz="1000" dirty="0"/>
        </a:p>
      </dgm:t>
    </dgm:pt>
    <dgm:pt modelId="{06EB42AF-E398-5D45-9185-E8EA213E17E3}" type="parTrans" cxnId="{247CC32C-4E5A-DC4F-B820-CFFC2C96B52B}">
      <dgm:prSet/>
      <dgm:spPr/>
      <dgm:t>
        <a:bodyPr/>
        <a:lstStyle/>
        <a:p>
          <a:endParaRPr lang="ru-RU"/>
        </a:p>
      </dgm:t>
    </dgm:pt>
    <dgm:pt modelId="{3FB76019-A967-6E47-B893-DDD79E352EB5}" type="sibTrans" cxnId="{247CC32C-4E5A-DC4F-B820-CFFC2C96B52B}">
      <dgm:prSet/>
      <dgm:spPr/>
      <dgm:t>
        <a:bodyPr/>
        <a:lstStyle/>
        <a:p>
          <a:endParaRPr lang="ru-RU"/>
        </a:p>
      </dgm:t>
    </dgm:pt>
    <dgm:pt modelId="{E81DDC67-8115-BC4E-A21E-4CA21D59E224}">
      <dgm:prSet phldrT="[Текст]" custT="1"/>
      <dgm:spPr/>
      <dgm:t>
        <a:bodyPr/>
        <a:lstStyle/>
        <a:p>
          <a:r>
            <a:rPr lang="ru-RU" sz="1000" dirty="0" smtClean="0"/>
            <a:t>установки, убеждения, стереотипы, жизненная позиция</a:t>
          </a:r>
          <a:endParaRPr lang="ru-RU" sz="1000" dirty="0"/>
        </a:p>
      </dgm:t>
    </dgm:pt>
    <dgm:pt modelId="{CBB452A1-DDF2-324D-A6C9-6C2E55DB5B13}" type="parTrans" cxnId="{D081955A-809B-7B4C-A3D1-0D11204831B7}">
      <dgm:prSet/>
      <dgm:spPr/>
      <dgm:t>
        <a:bodyPr/>
        <a:lstStyle/>
        <a:p>
          <a:endParaRPr lang="ru-RU"/>
        </a:p>
      </dgm:t>
    </dgm:pt>
    <dgm:pt modelId="{D8D9EC7B-3649-2141-8CC9-130A07A2E045}" type="sibTrans" cxnId="{D081955A-809B-7B4C-A3D1-0D11204831B7}">
      <dgm:prSet/>
      <dgm:spPr/>
      <dgm:t>
        <a:bodyPr/>
        <a:lstStyle/>
        <a:p>
          <a:endParaRPr lang="ru-RU"/>
        </a:p>
      </dgm:t>
    </dgm:pt>
    <dgm:pt modelId="{5BA959F3-A378-EF4E-8043-18214D690C9D}">
      <dgm:prSet phldrT="[Текст]" custT="1"/>
      <dgm:spPr/>
      <dgm:t>
        <a:bodyPr/>
        <a:lstStyle/>
        <a:p>
          <a:r>
            <a:rPr lang="ru-RU" sz="1000" dirty="0" smtClean="0"/>
            <a:t>духовный мир</a:t>
          </a:r>
          <a:endParaRPr lang="ru-RU" sz="1000" dirty="0"/>
        </a:p>
      </dgm:t>
    </dgm:pt>
    <dgm:pt modelId="{A5E41FF1-5C8D-694D-A352-47B5CA5E1019}" type="parTrans" cxnId="{89B78737-E215-EB44-83D9-6AECD8845E53}">
      <dgm:prSet/>
      <dgm:spPr/>
      <dgm:t>
        <a:bodyPr/>
        <a:lstStyle/>
        <a:p>
          <a:endParaRPr lang="ru-RU"/>
        </a:p>
      </dgm:t>
    </dgm:pt>
    <dgm:pt modelId="{88FE871B-345F-AA4A-BD10-0282FF6F5DF6}" type="sibTrans" cxnId="{89B78737-E215-EB44-83D9-6AECD8845E53}">
      <dgm:prSet/>
      <dgm:spPr/>
      <dgm:t>
        <a:bodyPr/>
        <a:lstStyle/>
        <a:p>
          <a:endParaRPr lang="ru-RU"/>
        </a:p>
      </dgm:t>
    </dgm:pt>
    <dgm:pt modelId="{A61119DE-4B8F-1A47-BCFD-E10933A2B969}" type="pres">
      <dgm:prSet presAssocID="{3BC80108-A907-214F-9C12-0E404FEAD9B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AA6745B-C571-7F4F-A7FF-41AD897BAF62}" type="pres">
      <dgm:prSet presAssocID="{D6AC8C46-C75E-AC4B-B628-69A448A40C23}" presName="centerShape" presStyleLbl="node0" presStyleIdx="0" presStyleCnt="1"/>
      <dgm:spPr/>
    </dgm:pt>
    <dgm:pt modelId="{7306FD2E-2615-CC46-84EA-5688E3E0C14A}" type="pres">
      <dgm:prSet presAssocID="{029E19FF-9B3A-7D47-8799-209C05C3E652}" presName="parTrans" presStyleLbl="sibTrans2D1" presStyleIdx="0" presStyleCnt="4"/>
      <dgm:spPr/>
    </dgm:pt>
    <dgm:pt modelId="{A822F8DE-5F42-F944-902D-929F8A7A20B9}" type="pres">
      <dgm:prSet presAssocID="{029E19FF-9B3A-7D47-8799-209C05C3E652}" presName="connectorText" presStyleLbl="sibTrans2D1" presStyleIdx="0" presStyleCnt="4"/>
      <dgm:spPr/>
    </dgm:pt>
    <dgm:pt modelId="{3BDB1A43-8AF8-BE41-BF60-6B358345EB32}" type="pres">
      <dgm:prSet presAssocID="{2F3F276F-CB70-9341-BC99-76494201CB34}" presName="node" presStyleLbl="node1" presStyleIdx="0" presStyleCnt="4">
        <dgm:presLayoutVars>
          <dgm:bulletEnabled val="1"/>
        </dgm:presLayoutVars>
      </dgm:prSet>
      <dgm:spPr/>
    </dgm:pt>
    <dgm:pt modelId="{BA7FF749-FBE8-2F46-A984-8F89AEEC9C81}" type="pres">
      <dgm:prSet presAssocID="{06EB42AF-E398-5D45-9185-E8EA213E17E3}" presName="parTrans" presStyleLbl="sibTrans2D1" presStyleIdx="1" presStyleCnt="4"/>
      <dgm:spPr/>
    </dgm:pt>
    <dgm:pt modelId="{6B3DC6DC-3CD1-7E43-8163-18B9F42E1221}" type="pres">
      <dgm:prSet presAssocID="{06EB42AF-E398-5D45-9185-E8EA213E17E3}" presName="connectorText" presStyleLbl="sibTrans2D1" presStyleIdx="1" presStyleCnt="4"/>
      <dgm:spPr/>
    </dgm:pt>
    <dgm:pt modelId="{14417519-085D-DA4A-9526-BF18C5416115}" type="pres">
      <dgm:prSet presAssocID="{3478D421-11BF-4F49-91ED-6E98151A126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22824D-25C5-7F44-AAA2-E59CF2FFD5D7}" type="pres">
      <dgm:prSet presAssocID="{CBB452A1-DDF2-324D-A6C9-6C2E55DB5B13}" presName="parTrans" presStyleLbl="sibTrans2D1" presStyleIdx="2" presStyleCnt="4"/>
      <dgm:spPr/>
    </dgm:pt>
    <dgm:pt modelId="{0AFC0FFB-C868-B149-9F21-70C9F15BD589}" type="pres">
      <dgm:prSet presAssocID="{CBB452A1-DDF2-324D-A6C9-6C2E55DB5B13}" presName="connectorText" presStyleLbl="sibTrans2D1" presStyleIdx="2" presStyleCnt="4"/>
      <dgm:spPr/>
    </dgm:pt>
    <dgm:pt modelId="{C6F6F5C3-0286-0D45-87CA-8AE8BCC3B15E}" type="pres">
      <dgm:prSet presAssocID="{E81DDC67-8115-BC4E-A21E-4CA21D59E22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872BB-4C6A-7346-84C8-08B592B02C11}" type="pres">
      <dgm:prSet presAssocID="{A5E41FF1-5C8D-694D-A352-47B5CA5E1019}" presName="parTrans" presStyleLbl="sibTrans2D1" presStyleIdx="3" presStyleCnt="4"/>
      <dgm:spPr/>
    </dgm:pt>
    <dgm:pt modelId="{76A41574-36FC-2E43-93FE-1F0CFFCDDB3E}" type="pres">
      <dgm:prSet presAssocID="{A5E41FF1-5C8D-694D-A352-47B5CA5E1019}" presName="connectorText" presStyleLbl="sibTrans2D1" presStyleIdx="3" presStyleCnt="4"/>
      <dgm:spPr/>
    </dgm:pt>
    <dgm:pt modelId="{CCCA8ABD-8B43-D348-A6D9-B16805C5909A}" type="pres">
      <dgm:prSet presAssocID="{5BA959F3-A378-EF4E-8043-18214D690C9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4FD3B1B-4C75-EC4D-ABB6-F5D34A7F3C57}" type="presOf" srcId="{A5E41FF1-5C8D-694D-A352-47B5CA5E1019}" destId="{76A41574-36FC-2E43-93FE-1F0CFFCDDB3E}" srcOrd="1" destOrd="0" presId="urn:microsoft.com/office/officeart/2005/8/layout/radial5"/>
    <dgm:cxn modelId="{3CC3D454-9D62-6449-882F-3E600F4B45DF}" type="presOf" srcId="{D6AC8C46-C75E-AC4B-B628-69A448A40C23}" destId="{3AA6745B-C571-7F4F-A7FF-41AD897BAF62}" srcOrd="0" destOrd="0" presId="urn:microsoft.com/office/officeart/2005/8/layout/radial5"/>
    <dgm:cxn modelId="{92EA8B57-13DB-1347-B205-A0ED705B85EA}" type="presOf" srcId="{029E19FF-9B3A-7D47-8799-209C05C3E652}" destId="{A822F8DE-5F42-F944-902D-929F8A7A20B9}" srcOrd="1" destOrd="0" presId="urn:microsoft.com/office/officeart/2005/8/layout/radial5"/>
    <dgm:cxn modelId="{75D23CE4-116A-9B4D-94AC-CBB292CB8991}" type="presOf" srcId="{029E19FF-9B3A-7D47-8799-209C05C3E652}" destId="{7306FD2E-2615-CC46-84EA-5688E3E0C14A}" srcOrd="0" destOrd="0" presId="urn:microsoft.com/office/officeart/2005/8/layout/radial5"/>
    <dgm:cxn modelId="{750014AC-B3AA-EB4D-8D31-DD7EB2E073A9}" type="presOf" srcId="{06EB42AF-E398-5D45-9185-E8EA213E17E3}" destId="{6B3DC6DC-3CD1-7E43-8163-18B9F42E1221}" srcOrd="1" destOrd="0" presId="urn:microsoft.com/office/officeart/2005/8/layout/radial5"/>
    <dgm:cxn modelId="{4812EA00-7CE5-3F4B-88E4-508BAD4404DE}" type="presOf" srcId="{2F3F276F-CB70-9341-BC99-76494201CB34}" destId="{3BDB1A43-8AF8-BE41-BF60-6B358345EB32}" srcOrd="0" destOrd="0" presId="urn:microsoft.com/office/officeart/2005/8/layout/radial5"/>
    <dgm:cxn modelId="{6036F8A3-04B2-F048-9365-198CC591C7EE}" type="presOf" srcId="{3478D421-11BF-4F49-91ED-6E98151A1263}" destId="{14417519-085D-DA4A-9526-BF18C5416115}" srcOrd="0" destOrd="0" presId="urn:microsoft.com/office/officeart/2005/8/layout/radial5"/>
    <dgm:cxn modelId="{B62113DB-00BD-E64E-95A0-3792A71EAD29}" type="presOf" srcId="{3BC80108-A907-214F-9C12-0E404FEAD9BC}" destId="{A61119DE-4B8F-1A47-BCFD-E10933A2B969}" srcOrd="0" destOrd="0" presId="urn:microsoft.com/office/officeart/2005/8/layout/radial5"/>
    <dgm:cxn modelId="{D081955A-809B-7B4C-A3D1-0D11204831B7}" srcId="{D6AC8C46-C75E-AC4B-B628-69A448A40C23}" destId="{E81DDC67-8115-BC4E-A21E-4CA21D59E224}" srcOrd="2" destOrd="0" parTransId="{CBB452A1-DDF2-324D-A6C9-6C2E55DB5B13}" sibTransId="{D8D9EC7B-3649-2141-8CC9-130A07A2E045}"/>
    <dgm:cxn modelId="{89B78737-E215-EB44-83D9-6AECD8845E53}" srcId="{D6AC8C46-C75E-AC4B-B628-69A448A40C23}" destId="{5BA959F3-A378-EF4E-8043-18214D690C9D}" srcOrd="3" destOrd="0" parTransId="{A5E41FF1-5C8D-694D-A352-47B5CA5E1019}" sibTransId="{88FE871B-345F-AA4A-BD10-0282FF6F5DF6}"/>
    <dgm:cxn modelId="{1A6096EA-9D9E-4D49-9B34-36B78C493A60}" type="presOf" srcId="{A5E41FF1-5C8D-694D-A352-47B5CA5E1019}" destId="{878872BB-4C6A-7346-84C8-08B592B02C11}" srcOrd="0" destOrd="0" presId="urn:microsoft.com/office/officeart/2005/8/layout/radial5"/>
    <dgm:cxn modelId="{060F1209-F787-0144-9388-F1A544F841EF}" type="presOf" srcId="{5BA959F3-A378-EF4E-8043-18214D690C9D}" destId="{CCCA8ABD-8B43-D348-A6D9-B16805C5909A}" srcOrd="0" destOrd="0" presId="urn:microsoft.com/office/officeart/2005/8/layout/radial5"/>
    <dgm:cxn modelId="{980CAB77-7F0B-644A-ACB2-19674C12A16D}" type="presOf" srcId="{CBB452A1-DDF2-324D-A6C9-6C2E55DB5B13}" destId="{0AFC0FFB-C868-B149-9F21-70C9F15BD589}" srcOrd="1" destOrd="0" presId="urn:microsoft.com/office/officeart/2005/8/layout/radial5"/>
    <dgm:cxn modelId="{8DC40C61-1F06-2F45-BDB7-C9A57D829A90}" type="presOf" srcId="{CBB452A1-DDF2-324D-A6C9-6C2E55DB5B13}" destId="{5322824D-25C5-7F44-AAA2-E59CF2FFD5D7}" srcOrd="0" destOrd="0" presId="urn:microsoft.com/office/officeart/2005/8/layout/radial5"/>
    <dgm:cxn modelId="{78A3147A-73BB-D940-AB14-99A218F03FDE}" type="presOf" srcId="{E81DDC67-8115-BC4E-A21E-4CA21D59E224}" destId="{C6F6F5C3-0286-0D45-87CA-8AE8BCC3B15E}" srcOrd="0" destOrd="0" presId="urn:microsoft.com/office/officeart/2005/8/layout/radial5"/>
    <dgm:cxn modelId="{319FD62E-3813-8C4D-869F-A58C62B872FF}" srcId="{3BC80108-A907-214F-9C12-0E404FEAD9BC}" destId="{D6AC8C46-C75E-AC4B-B628-69A448A40C23}" srcOrd="0" destOrd="0" parTransId="{5F49D180-F93C-344C-B09D-A19A506E9CF4}" sibTransId="{D15A3C01-99A1-DE42-9B9D-EC64D05D6425}"/>
    <dgm:cxn modelId="{247CC32C-4E5A-DC4F-B820-CFFC2C96B52B}" srcId="{D6AC8C46-C75E-AC4B-B628-69A448A40C23}" destId="{3478D421-11BF-4F49-91ED-6E98151A1263}" srcOrd="1" destOrd="0" parTransId="{06EB42AF-E398-5D45-9185-E8EA213E17E3}" sibTransId="{3FB76019-A967-6E47-B893-DDD79E352EB5}"/>
    <dgm:cxn modelId="{02862770-CA84-E241-8907-F3A3ABA636FD}" type="presOf" srcId="{06EB42AF-E398-5D45-9185-E8EA213E17E3}" destId="{BA7FF749-FBE8-2F46-A984-8F89AEEC9C81}" srcOrd="0" destOrd="0" presId="urn:microsoft.com/office/officeart/2005/8/layout/radial5"/>
    <dgm:cxn modelId="{BEA67BF0-3E57-6B4C-BC84-1F433A98AD54}" srcId="{D6AC8C46-C75E-AC4B-B628-69A448A40C23}" destId="{2F3F276F-CB70-9341-BC99-76494201CB34}" srcOrd="0" destOrd="0" parTransId="{029E19FF-9B3A-7D47-8799-209C05C3E652}" sibTransId="{360A7C37-B33D-2C44-B600-85535CA6B50D}"/>
    <dgm:cxn modelId="{093113F3-E0F2-8C41-8482-11D1ABC78253}" type="presParOf" srcId="{A61119DE-4B8F-1A47-BCFD-E10933A2B969}" destId="{3AA6745B-C571-7F4F-A7FF-41AD897BAF62}" srcOrd="0" destOrd="0" presId="urn:microsoft.com/office/officeart/2005/8/layout/radial5"/>
    <dgm:cxn modelId="{4E3C8254-F0B9-504E-B0D8-E8BAC119431E}" type="presParOf" srcId="{A61119DE-4B8F-1A47-BCFD-E10933A2B969}" destId="{7306FD2E-2615-CC46-84EA-5688E3E0C14A}" srcOrd="1" destOrd="0" presId="urn:microsoft.com/office/officeart/2005/8/layout/radial5"/>
    <dgm:cxn modelId="{B133A599-9E57-B242-A1DD-7B7A9BCBAFFB}" type="presParOf" srcId="{7306FD2E-2615-CC46-84EA-5688E3E0C14A}" destId="{A822F8DE-5F42-F944-902D-929F8A7A20B9}" srcOrd="0" destOrd="0" presId="urn:microsoft.com/office/officeart/2005/8/layout/radial5"/>
    <dgm:cxn modelId="{5AEC6EE9-3058-CF4F-98C6-E3F42C0130FA}" type="presParOf" srcId="{A61119DE-4B8F-1A47-BCFD-E10933A2B969}" destId="{3BDB1A43-8AF8-BE41-BF60-6B358345EB32}" srcOrd="2" destOrd="0" presId="urn:microsoft.com/office/officeart/2005/8/layout/radial5"/>
    <dgm:cxn modelId="{048C6475-1D31-2145-8C4F-BCC0FF71A3DA}" type="presParOf" srcId="{A61119DE-4B8F-1A47-BCFD-E10933A2B969}" destId="{BA7FF749-FBE8-2F46-A984-8F89AEEC9C81}" srcOrd="3" destOrd="0" presId="urn:microsoft.com/office/officeart/2005/8/layout/radial5"/>
    <dgm:cxn modelId="{E1BC8EED-5DDB-6747-9145-9C5EC79EFDED}" type="presParOf" srcId="{BA7FF749-FBE8-2F46-A984-8F89AEEC9C81}" destId="{6B3DC6DC-3CD1-7E43-8163-18B9F42E1221}" srcOrd="0" destOrd="0" presId="urn:microsoft.com/office/officeart/2005/8/layout/radial5"/>
    <dgm:cxn modelId="{E419A11A-8F24-A246-8AE1-BD9D5F8B1834}" type="presParOf" srcId="{A61119DE-4B8F-1A47-BCFD-E10933A2B969}" destId="{14417519-085D-DA4A-9526-BF18C5416115}" srcOrd="4" destOrd="0" presId="urn:microsoft.com/office/officeart/2005/8/layout/radial5"/>
    <dgm:cxn modelId="{6FD0FF76-D1B6-284E-8578-9836DA73E628}" type="presParOf" srcId="{A61119DE-4B8F-1A47-BCFD-E10933A2B969}" destId="{5322824D-25C5-7F44-AAA2-E59CF2FFD5D7}" srcOrd="5" destOrd="0" presId="urn:microsoft.com/office/officeart/2005/8/layout/radial5"/>
    <dgm:cxn modelId="{ECE481BB-6C96-3F46-9D28-A57AFDADF621}" type="presParOf" srcId="{5322824D-25C5-7F44-AAA2-E59CF2FFD5D7}" destId="{0AFC0FFB-C868-B149-9F21-70C9F15BD589}" srcOrd="0" destOrd="0" presId="urn:microsoft.com/office/officeart/2005/8/layout/radial5"/>
    <dgm:cxn modelId="{06D71EE5-B675-C747-8E54-32F22F6F99AD}" type="presParOf" srcId="{A61119DE-4B8F-1A47-BCFD-E10933A2B969}" destId="{C6F6F5C3-0286-0D45-87CA-8AE8BCC3B15E}" srcOrd="6" destOrd="0" presId="urn:microsoft.com/office/officeart/2005/8/layout/radial5"/>
    <dgm:cxn modelId="{758971E4-8C1A-394C-B059-EFA3B2DF4E8C}" type="presParOf" srcId="{A61119DE-4B8F-1A47-BCFD-E10933A2B969}" destId="{878872BB-4C6A-7346-84C8-08B592B02C11}" srcOrd="7" destOrd="0" presId="urn:microsoft.com/office/officeart/2005/8/layout/radial5"/>
    <dgm:cxn modelId="{B6F42665-9FF7-F447-8EBB-400FC86540EA}" type="presParOf" srcId="{878872BB-4C6A-7346-84C8-08B592B02C11}" destId="{76A41574-36FC-2E43-93FE-1F0CFFCDDB3E}" srcOrd="0" destOrd="0" presId="urn:microsoft.com/office/officeart/2005/8/layout/radial5"/>
    <dgm:cxn modelId="{16FD651A-ADFB-3249-9F5A-03DE8E814649}" type="presParOf" srcId="{A61119DE-4B8F-1A47-BCFD-E10933A2B969}" destId="{CCCA8ABD-8B43-D348-A6D9-B16805C5909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CF5CC-3684-6A4C-9DD9-355BBD1C7942}">
      <dsp:nvSpPr>
        <dsp:cNvPr id="0" name=""/>
        <dsp:cNvSpPr/>
      </dsp:nvSpPr>
      <dsp:spPr>
        <a:xfrm>
          <a:off x="1202253" y="0"/>
          <a:ext cx="3475037" cy="3475037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D16047-36FF-9F42-975F-8612E3CC6399}">
      <dsp:nvSpPr>
        <dsp:cNvPr id="0" name=""/>
        <dsp:cNvSpPr/>
      </dsp:nvSpPr>
      <dsp:spPr>
        <a:xfrm>
          <a:off x="1722677" y="1"/>
          <a:ext cx="2258774" cy="8226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человек</a:t>
          </a:r>
          <a:endParaRPr lang="ru-RU" sz="2300" kern="1200" dirty="0"/>
        </a:p>
      </dsp:txBody>
      <dsp:txXfrm>
        <a:off x="1762833" y="40157"/>
        <a:ext cx="2178462" cy="742294"/>
      </dsp:txXfrm>
    </dsp:sp>
    <dsp:sp modelId="{1044BE51-48C0-054C-AD5C-174F53481641}">
      <dsp:nvSpPr>
        <dsp:cNvPr id="0" name=""/>
        <dsp:cNvSpPr/>
      </dsp:nvSpPr>
      <dsp:spPr>
        <a:xfrm>
          <a:off x="177517" y="2652430"/>
          <a:ext cx="2258774" cy="8226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пространство</a:t>
          </a:r>
          <a:endParaRPr lang="ru-RU" sz="2300" kern="1200" dirty="0"/>
        </a:p>
      </dsp:txBody>
      <dsp:txXfrm>
        <a:off x="217673" y="2692586"/>
        <a:ext cx="2178462" cy="742294"/>
      </dsp:txXfrm>
    </dsp:sp>
    <dsp:sp modelId="{52E19382-1719-7542-9D7C-711914C43E83}">
      <dsp:nvSpPr>
        <dsp:cNvPr id="0" name=""/>
        <dsp:cNvSpPr/>
      </dsp:nvSpPr>
      <dsp:spPr>
        <a:xfrm>
          <a:off x="3786428" y="2652429"/>
          <a:ext cx="2258774" cy="8226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время</a:t>
          </a:r>
          <a:endParaRPr lang="ru-RU" sz="2300" kern="1200" dirty="0"/>
        </a:p>
      </dsp:txBody>
      <dsp:txXfrm>
        <a:off x="3826584" y="2692585"/>
        <a:ext cx="2178462" cy="74229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EDC0E-7C74-714F-831C-6EF3B13309EA}">
      <dsp:nvSpPr>
        <dsp:cNvPr id="0" name=""/>
        <dsp:cNvSpPr/>
      </dsp:nvSpPr>
      <dsp:spPr>
        <a:xfrm>
          <a:off x="2743311" y="128043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ПОЛЬЗА</a:t>
          </a:r>
          <a:endParaRPr lang="ru-RU" sz="1300" kern="1200" dirty="0"/>
        </a:p>
      </dsp:txBody>
      <dsp:txXfrm>
        <a:off x="2877189" y="1414308"/>
        <a:ext cx="646420" cy="646420"/>
      </dsp:txXfrm>
    </dsp:sp>
    <dsp:sp modelId="{F26D01FC-EE84-1F42-A709-2F963A0F3D71}">
      <dsp:nvSpPr>
        <dsp:cNvPr id="0" name=""/>
        <dsp:cNvSpPr/>
      </dsp:nvSpPr>
      <dsp:spPr>
        <a:xfrm rot="16200000">
          <a:off x="3103809" y="948241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132786" y="1039382"/>
        <a:ext cx="135227" cy="186492"/>
      </dsp:txXfrm>
    </dsp:sp>
    <dsp:sp modelId="{349EE441-B25F-C74B-A4C9-ABFEC6E874B5}">
      <dsp:nvSpPr>
        <dsp:cNvPr id="0" name=""/>
        <dsp:cNvSpPr/>
      </dsp:nvSpPr>
      <dsp:spPr>
        <a:xfrm>
          <a:off x="2743311" y="176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познание</a:t>
          </a:r>
          <a:endParaRPr lang="ru-RU" sz="1000" kern="1200" dirty="0"/>
        </a:p>
      </dsp:txBody>
      <dsp:txXfrm>
        <a:off x="2877189" y="135638"/>
        <a:ext cx="646420" cy="646420"/>
      </dsp:txXfrm>
    </dsp:sp>
    <dsp:sp modelId="{6AF756F3-3C58-A34C-AF4B-8D5FBF31C381}">
      <dsp:nvSpPr>
        <dsp:cNvPr id="0" name=""/>
        <dsp:cNvSpPr/>
      </dsp:nvSpPr>
      <dsp:spPr>
        <a:xfrm>
          <a:off x="3737676" y="1582108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737676" y="1644272"/>
        <a:ext cx="135227" cy="186492"/>
      </dsp:txXfrm>
    </dsp:sp>
    <dsp:sp modelId="{925BDC7E-6158-1F48-9501-DE993BB49239}">
      <dsp:nvSpPr>
        <dsp:cNvPr id="0" name=""/>
        <dsp:cNvSpPr/>
      </dsp:nvSpPr>
      <dsp:spPr>
        <a:xfrm>
          <a:off x="4021980" y="128043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цивилизация</a:t>
          </a:r>
          <a:endParaRPr lang="ru-RU" sz="1000" kern="1200" dirty="0"/>
        </a:p>
      </dsp:txBody>
      <dsp:txXfrm>
        <a:off x="4155858" y="1414308"/>
        <a:ext cx="646420" cy="646420"/>
      </dsp:txXfrm>
    </dsp:sp>
    <dsp:sp modelId="{1EF346B4-2538-2B43-BC65-1DFB40FEAC43}">
      <dsp:nvSpPr>
        <dsp:cNvPr id="0" name=""/>
        <dsp:cNvSpPr/>
      </dsp:nvSpPr>
      <dsp:spPr>
        <a:xfrm rot="5400000">
          <a:off x="3103809" y="2215975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3132786" y="2249162"/>
        <a:ext cx="135227" cy="186492"/>
      </dsp:txXfrm>
    </dsp:sp>
    <dsp:sp modelId="{0147A474-8238-5045-8DC4-EDD072D883B8}">
      <dsp:nvSpPr>
        <dsp:cNvPr id="0" name=""/>
        <dsp:cNvSpPr/>
      </dsp:nvSpPr>
      <dsp:spPr>
        <a:xfrm>
          <a:off x="2743311" y="2559099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совместная деятельность людей</a:t>
          </a:r>
          <a:endParaRPr lang="ru-RU" sz="1000" kern="1200" dirty="0"/>
        </a:p>
      </dsp:txBody>
      <dsp:txXfrm>
        <a:off x="2877189" y="2692977"/>
        <a:ext cx="646420" cy="646420"/>
      </dsp:txXfrm>
    </dsp:sp>
    <dsp:sp modelId="{4BE018EB-E4D3-104F-870C-13F2B97DF00F}">
      <dsp:nvSpPr>
        <dsp:cNvPr id="0" name=""/>
        <dsp:cNvSpPr/>
      </dsp:nvSpPr>
      <dsp:spPr>
        <a:xfrm rot="10800000">
          <a:off x="2469942" y="1582108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2527896" y="1644272"/>
        <a:ext cx="135227" cy="186492"/>
      </dsp:txXfrm>
    </dsp:sp>
    <dsp:sp modelId="{B9ACCE2F-4376-5343-8A7F-80F88AF7D047}">
      <dsp:nvSpPr>
        <dsp:cNvPr id="0" name=""/>
        <dsp:cNvSpPr/>
      </dsp:nvSpPr>
      <dsp:spPr>
        <a:xfrm>
          <a:off x="1464642" y="128043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опыт</a:t>
          </a:r>
          <a:endParaRPr lang="ru-RU" sz="1000" kern="1200" dirty="0"/>
        </a:p>
      </dsp:txBody>
      <dsp:txXfrm>
        <a:off x="1598520" y="1414308"/>
        <a:ext cx="646420" cy="646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71BEEE-DBA2-2147-A0B5-E620695AB623}">
      <dsp:nvSpPr>
        <dsp:cNvPr id="0" name=""/>
        <dsp:cNvSpPr/>
      </dsp:nvSpPr>
      <dsp:spPr>
        <a:xfrm>
          <a:off x="3742505" y="2363025"/>
          <a:ext cx="1716668" cy="11120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М</a:t>
          </a:r>
          <a:r>
            <a:rPr lang="ru-RU" sz="1500" kern="1200" dirty="0" smtClean="0"/>
            <a:t>ир культуры</a:t>
          </a:r>
          <a:endParaRPr lang="ru-RU" sz="1500" kern="1200" dirty="0"/>
        </a:p>
      </dsp:txBody>
      <dsp:txXfrm>
        <a:off x="4281933" y="2665455"/>
        <a:ext cx="1152813" cy="785154"/>
      </dsp:txXfrm>
    </dsp:sp>
    <dsp:sp modelId="{C62C07A2-BF80-5249-BDB6-2A4C66291D10}">
      <dsp:nvSpPr>
        <dsp:cNvPr id="0" name=""/>
        <dsp:cNvSpPr/>
      </dsp:nvSpPr>
      <dsp:spPr>
        <a:xfrm>
          <a:off x="941625" y="2363025"/>
          <a:ext cx="1716668" cy="11120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</a:t>
          </a:r>
          <a:r>
            <a:rPr lang="ru-RU" sz="1400" kern="1200" dirty="0" smtClean="0"/>
            <a:t>оллективный мир</a:t>
          </a:r>
          <a:endParaRPr lang="ru-RU" sz="1400" kern="1200" dirty="0"/>
        </a:p>
      </dsp:txBody>
      <dsp:txXfrm>
        <a:off x="966052" y="2665455"/>
        <a:ext cx="1152813" cy="785154"/>
      </dsp:txXfrm>
    </dsp:sp>
    <dsp:sp modelId="{8D10B6E2-D319-7F42-8ABA-6B6F97887CE9}">
      <dsp:nvSpPr>
        <dsp:cNvPr id="0" name=""/>
        <dsp:cNvSpPr/>
      </dsp:nvSpPr>
      <dsp:spPr>
        <a:xfrm>
          <a:off x="3742505" y="0"/>
          <a:ext cx="1716668" cy="11120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Т</a:t>
          </a:r>
          <a:r>
            <a:rPr lang="ru-RU" sz="1400" kern="1200" dirty="0" smtClean="0"/>
            <a:t>рансцендентальный мир</a:t>
          </a:r>
          <a:endParaRPr lang="ru-RU" sz="1400" kern="1200" dirty="0"/>
        </a:p>
      </dsp:txBody>
      <dsp:txXfrm>
        <a:off x="4281933" y="24427"/>
        <a:ext cx="1152813" cy="785154"/>
      </dsp:txXfrm>
    </dsp:sp>
    <dsp:sp modelId="{88222428-2FD1-1A45-8137-69D48C9F03DE}">
      <dsp:nvSpPr>
        <dsp:cNvPr id="0" name=""/>
        <dsp:cNvSpPr/>
      </dsp:nvSpPr>
      <dsp:spPr>
        <a:xfrm>
          <a:off x="941625" y="0"/>
          <a:ext cx="1716668" cy="11120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</a:t>
          </a:r>
          <a:r>
            <a:rPr lang="ru-RU" sz="1400" kern="1200" dirty="0" smtClean="0"/>
            <a:t>ндивидуальный мир</a:t>
          </a:r>
          <a:endParaRPr lang="ru-RU" sz="1400" kern="1200" dirty="0"/>
        </a:p>
      </dsp:txBody>
      <dsp:txXfrm>
        <a:off x="966052" y="24427"/>
        <a:ext cx="1152813" cy="785154"/>
      </dsp:txXfrm>
    </dsp:sp>
    <dsp:sp modelId="{0EC4B86B-A80A-2345-840B-5994769B2CEB}">
      <dsp:nvSpPr>
        <dsp:cNvPr id="0" name=""/>
        <dsp:cNvSpPr/>
      </dsp:nvSpPr>
      <dsp:spPr>
        <a:xfrm>
          <a:off x="1660958" y="198077"/>
          <a:ext cx="1504691" cy="150469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пространство</a:t>
          </a:r>
          <a:endParaRPr lang="ru-RU" sz="1100" kern="1200" dirty="0"/>
        </a:p>
      </dsp:txBody>
      <dsp:txXfrm>
        <a:off x="2101672" y="638791"/>
        <a:ext cx="1063977" cy="1063977"/>
      </dsp:txXfrm>
    </dsp:sp>
    <dsp:sp modelId="{3E71A001-185E-814A-A158-19946046CC13}">
      <dsp:nvSpPr>
        <dsp:cNvPr id="0" name=""/>
        <dsp:cNvSpPr/>
      </dsp:nvSpPr>
      <dsp:spPr>
        <a:xfrm rot="5400000">
          <a:off x="3235150" y="198077"/>
          <a:ext cx="1504691" cy="150469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пространство</a:t>
          </a:r>
          <a:endParaRPr lang="ru-RU" sz="1100" kern="1200" dirty="0"/>
        </a:p>
      </dsp:txBody>
      <dsp:txXfrm rot="-5400000">
        <a:off x="3235150" y="638791"/>
        <a:ext cx="1063977" cy="1063977"/>
      </dsp:txXfrm>
    </dsp:sp>
    <dsp:sp modelId="{176A6CBD-1E60-BE4B-B632-C210EAD79E4C}">
      <dsp:nvSpPr>
        <dsp:cNvPr id="0" name=""/>
        <dsp:cNvSpPr/>
      </dsp:nvSpPr>
      <dsp:spPr>
        <a:xfrm rot="10800000">
          <a:off x="3235150" y="1772268"/>
          <a:ext cx="1504691" cy="150469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пространство</a:t>
          </a:r>
          <a:endParaRPr lang="ru-RU" sz="1100" kern="1200" dirty="0"/>
        </a:p>
      </dsp:txBody>
      <dsp:txXfrm rot="10800000">
        <a:off x="3235150" y="1772268"/>
        <a:ext cx="1063977" cy="1063977"/>
      </dsp:txXfrm>
    </dsp:sp>
    <dsp:sp modelId="{40447B65-B405-4243-8868-31B0BC620498}">
      <dsp:nvSpPr>
        <dsp:cNvPr id="0" name=""/>
        <dsp:cNvSpPr/>
      </dsp:nvSpPr>
      <dsp:spPr>
        <a:xfrm rot="16200000">
          <a:off x="1660958" y="1772268"/>
          <a:ext cx="1504691" cy="150469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пространство</a:t>
          </a:r>
          <a:endParaRPr lang="ru-RU" sz="1100" kern="1200" dirty="0"/>
        </a:p>
      </dsp:txBody>
      <dsp:txXfrm rot="5400000">
        <a:off x="2101672" y="1772268"/>
        <a:ext cx="1063977" cy="1063977"/>
      </dsp:txXfrm>
    </dsp:sp>
    <dsp:sp modelId="{39F86BFA-298D-FE40-8A93-E12ABDCC382A}">
      <dsp:nvSpPr>
        <dsp:cNvPr id="0" name=""/>
        <dsp:cNvSpPr/>
      </dsp:nvSpPr>
      <dsp:spPr>
        <a:xfrm>
          <a:off x="2940640" y="1424765"/>
          <a:ext cx="519518" cy="451754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0B10A41-C6FA-8249-B18E-DC40BEB85B38}">
      <dsp:nvSpPr>
        <dsp:cNvPr id="0" name=""/>
        <dsp:cNvSpPr/>
      </dsp:nvSpPr>
      <dsp:spPr>
        <a:xfrm rot="10800000">
          <a:off x="2940640" y="1598517"/>
          <a:ext cx="519518" cy="451754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2EA4F-C9C0-904F-8F4B-92CBD4C57F17}">
      <dsp:nvSpPr>
        <dsp:cNvPr id="0" name=""/>
        <dsp:cNvSpPr/>
      </dsp:nvSpPr>
      <dsp:spPr>
        <a:xfrm rot="9045696">
          <a:off x="349414" y="790743"/>
          <a:ext cx="2522738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801C12-9BAA-9B46-BA44-1CB600D8ABF5}">
      <dsp:nvSpPr>
        <dsp:cNvPr id="0" name=""/>
        <dsp:cNvSpPr/>
      </dsp:nvSpPr>
      <dsp:spPr>
        <a:xfrm>
          <a:off x="2376131" y="2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405186" y="29057"/>
        <a:ext cx="1595221" cy="933888"/>
      </dsp:txXfrm>
    </dsp:sp>
    <dsp:sp modelId="{0E9FA876-A29E-C147-A147-60ACD00909C0}">
      <dsp:nvSpPr>
        <dsp:cNvPr id="0" name=""/>
        <dsp:cNvSpPr/>
      </dsp:nvSpPr>
      <dsp:spPr>
        <a:xfrm rot="5400000">
          <a:off x="-105231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F45399-06A4-1846-B33B-1908B06FC7FD}">
      <dsp:nvSpPr>
        <dsp:cNvPr id="0" name=""/>
        <dsp:cNvSpPr/>
      </dsp:nvSpPr>
      <dsp:spPr>
        <a:xfrm>
          <a:off x="174803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проявляется</a:t>
          </a:r>
          <a:endParaRPr lang="ru-RU" sz="1400" kern="1200" dirty="0"/>
        </a:p>
      </dsp:txBody>
      <dsp:txXfrm>
        <a:off x="203858" y="1270574"/>
        <a:ext cx="1595221" cy="933888"/>
      </dsp:txXfrm>
    </dsp:sp>
    <dsp:sp modelId="{636439A8-6DFC-D041-B474-337EE9BB5CE8}">
      <dsp:nvSpPr>
        <dsp:cNvPr id="0" name=""/>
        <dsp:cNvSpPr/>
      </dsp:nvSpPr>
      <dsp:spPr>
        <a:xfrm>
          <a:off x="1843349" y="2775803"/>
          <a:ext cx="2770979" cy="217692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9187E3-CEEB-C94A-8F55-0B274C66A2D5}">
      <dsp:nvSpPr>
        <dsp:cNvPr id="0" name=""/>
        <dsp:cNvSpPr/>
      </dsp:nvSpPr>
      <dsp:spPr>
        <a:xfrm>
          <a:off x="174803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творчество </a:t>
          </a:r>
          <a:endParaRPr lang="ru-RU" sz="1400" kern="1200" dirty="0"/>
        </a:p>
      </dsp:txBody>
      <dsp:txXfrm>
        <a:off x="203858" y="2510572"/>
        <a:ext cx="1595221" cy="933888"/>
      </dsp:txXfrm>
    </dsp:sp>
    <dsp:sp modelId="{650ED93F-B45A-C349-8165-F1490E569F55}">
      <dsp:nvSpPr>
        <dsp:cNvPr id="0" name=""/>
        <dsp:cNvSpPr/>
      </dsp:nvSpPr>
      <dsp:spPr>
        <a:xfrm rot="16200000">
          <a:off x="2093699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EDBA71-6CAB-0D4A-A3B6-52C67D9556BD}">
      <dsp:nvSpPr>
        <dsp:cNvPr id="0" name=""/>
        <dsp:cNvSpPr/>
      </dsp:nvSpPr>
      <dsp:spPr>
        <a:xfrm>
          <a:off x="2373734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индивидуальный миро-проект</a:t>
          </a:r>
          <a:endParaRPr lang="ru-RU" sz="1400" kern="1200" dirty="0"/>
        </a:p>
      </dsp:txBody>
      <dsp:txXfrm>
        <a:off x="2402789" y="2510572"/>
        <a:ext cx="1595221" cy="933888"/>
      </dsp:txXfrm>
    </dsp:sp>
    <dsp:sp modelId="{760A12F6-A99C-3B42-9E86-CBFC7BF05146}">
      <dsp:nvSpPr>
        <dsp:cNvPr id="0" name=""/>
        <dsp:cNvSpPr/>
      </dsp:nvSpPr>
      <dsp:spPr>
        <a:xfrm rot="16200000">
          <a:off x="2093699" y="791502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A755CC-DE76-CE4F-A377-E9B523349AC4}">
      <dsp:nvSpPr>
        <dsp:cNvPr id="0" name=""/>
        <dsp:cNvSpPr/>
      </dsp:nvSpPr>
      <dsp:spPr>
        <a:xfrm>
          <a:off x="2373734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существует</a:t>
          </a:r>
          <a:endParaRPr lang="ru-RU" sz="1400" kern="1200" dirty="0"/>
        </a:p>
      </dsp:txBody>
      <dsp:txXfrm>
        <a:off x="2402789" y="1270574"/>
        <a:ext cx="1595221" cy="933888"/>
      </dsp:txXfrm>
    </dsp:sp>
    <dsp:sp modelId="{124AC23C-2EFB-574F-A014-098498B9CAC8}">
      <dsp:nvSpPr>
        <dsp:cNvPr id="0" name=""/>
        <dsp:cNvSpPr/>
      </dsp:nvSpPr>
      <dsp:spPr>
        <a:xfrm rot="14022100">
          <a:off x="2712200" y="170743"/>
          <a:ext cx="1883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0B0826-B579-A84F-A30E-1682B9A73962}">
      <dsp:nvSpPr>
        <dsp:cNvPr id="0" name=""/>
        <dsp:cNvSpPr/>
      </dsp:nvSpPr>
      <dsp:spPr>
        <a:xfrm>
          <a:off x="2373734" y="1520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402789" y="30575"/>
        <a:ext cx="1595221" cy="933888"/>
      </dsp:txXfrm>
    </dsp:sp>
    <dsp:sp modelId="{93928E5B-363F-5149-9C53-658655381558}">
      <dsp:nvSpPr>
        <dsp:cNvPr id="0" name=""/>
        <dsp:cNvSpPr/>
      </dsp:nvSpPr>
      <dsp:spPr>
        <a:xfrm rot="1770039">
          <a:off x="3072985" y="608785"/>
          <a:ext cx="2511745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3D3303-887D-A44D-BC3D-22E48C09298C}">
      <dsp:nvSpPr>
        <dsp:cNvPr id="0" name=""/>
        <dsp:cNvSpPr/>
      </dsp:nvSpPr>
      <dsp:spPr>
        <a:xfrm>
          <a:off x="2381918" y="2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</a:t>
          </a:r>
          <a:r>
            <a:rPr lang="ru-RU" sz="1400" kern="1200" dirty="0" smtClean="0"/>
            <a:t>ндивидуальный мир</a:t>
          </a:r>
          <a:endParaRPr lang="ru-RU" sz="1400" kern="1200" dirty="0"/>
        </a:p>
      </dsp:txBody>
      <dsp:txXfrm>
        <a:off x="2410973" y="29057"/>
        <a:ext cx="1595221" cy="933888"/>
      </dsp:txXfrm>
    </dsp:sp>
    <dsp:sp modelId="{E347CCF2-5224-3C4D-97C0-793CE0B0C078}">
      <dsp:nvSpPr>
        <dsp:cNvPr id="0" name=""/>
        <dsp:cNvSpPr/>
      </dsp:nvSpPr>
      <dsp:spPr>
        <a:xfrm rot="5400000">
          <a:off x="4292631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5D265B-0AF4-F04C-8413-EC44362A244A}">
      <dsp:nvSpPr>
        <dsp:cNvPr id="0" name=""/>
        <dsp:cNvSpPr/>
      </dsp:nvSpPr>
      <dsp:spPr>
        <a:xfrm>
          <a:off x="4572665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переживается</a:t>
          </a:r>
          <a:endParaRPr lang="ru-RU" sz="1400" kern="1200" dirty="0"/>
        </a:p>
      </dsp:txBody>
      <dsp:txXfrm>
        <a:off x="4601720" y="1270574"/>
        <a:ext cx="1595221" cy="933888"/>
      </dsp:txXfrm>
    </dsp:sp>
    <dsp:sp modelId="{914DAA84-BC9E-B241-A864-3923609028B6}">
      <dsp:nvSpPr>
        <dsp:cNvPr id="0" name=""/>
        <dsp:cNvSpPr/>
      </dsp:nvSpPr>
      <dsp:spPr>
        <a:xfrm>
          <a:off x="4572665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опыт</a:t>
          </a:r>
          <a:endParaRPr lang="ru-RU" sz="1400" kern="1200" dirty="0"/>
        </a:p>
      </dsp:txBody>
      <dsp:txXfrm>
        <a:off x="4601720" y="2510572"/>
        <a:ext cx="1595221" cy="9338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B19A7-F0F6-0D48-B7E9-06334E401F28}">
      <dsp:nvSpPr>
        <dsp:cNvPr id="0" name=""/>
        <dsp:cNvSpPr/>
      </dsp:nvSpPr>
      <dsp:spPr>
        <a:xfrm rot="9045696">
          <a:off x="349414" y="790743"/>
          <a:ext cx="2522738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96CF9E-A026-6447-B90C-5AF3BE811963}">
      <dsp:nvSpPr>
        <dsp:cNvPr id="0" name=""/>
        <dsp:cNvSpPr/>
      </dsp:nvSpPr>
      <dsp:spPr>
        <a:xfrm>
          <a:off x="2376131" y="2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405186" y="29057"/>
        <a:ext cx="1595221" cy="933888"/>
      </dsp:txXfrm>
    </dsp:sp>
    <dsp:sp modelId="{7EB78545-F730-FB4D-A303-226B6BBB95DA}">
      <dsp:nvSpPr>
        <dsp:cNvPr id="0" name=""/>
        <dsp:cNvSpPr/>
      </dsp:nvSpPr>
      <dsp:spPr>
        <a:xfrm rot="5400000">
          <a:off x="-105231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8475D5-9326-0A42-A159-8F61E408EB5C}">
      <dsp:nvSpPr>
        <dsp:cNvPr id="0" name=""/>
        <dsp:cNvSpPr/>
      </dsp:nvSpPr>
      <dsp:spPr>
        <a:xfrm>
          <a:off x="174803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проявляется</a:t>
          </a:r>
          <a:endParaRPr lang="ru-RU" sz="1300" kern="1200" dirty="0"/>
        </a:p>
      </dsp:txBody>
      <dsp:txXfrm>
        <a:off x="203858" y="1270574"/>
        <a:ext cx="1595221" cy="933888"/>
      </dsp:txXfrm>
    </dsp:sp>
    <dsp:sp modelId="{6D8EF0A7-0C3B-CB4A-9C60-B8D455F7020B}">
      <dsp:nvSpPr>
        <dsp:cNvPr id="0" name=""/>
        <dsp:cNvSpPr/>
      </dsp:nvSpPr>
      <dsp:spPr>
        <a:xfrm>
          <a:off x="1790404" y="2792413"/>
          <a:ext cx="2792175" cy="99806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4C8FA4-7E68-A048-8BF5-D248A381FBA6}">
      <dsp:nvSpPr>
        <dsp:cNvPr id="0" name=""/>
        <dsp:cNvSpPr/>
      </dsp:nvSpPr>
      <dsp:spPr>
        <a:xfrm>
          <a:off x="174803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установки, убеждения, стереотипы, жизненная позиция</a:t>
          </a:r>
          <a:endParaRPr lang="ru-RU" sz="1300" kern="1200" dirty="0"/>
        </a:p>
      </dsp:txBody>
      <dsp:txXfrm>
        <a:off x="203858" y="2510572"/>
        <a:ext cx="1595221" cy="933888"/>
      </dsp:txXfrm>
    </dsp:sp>
    <dsp:sp modelId="{6D28BA4D-4524-4A42-B849-2540A614A260}">
      <dsp:nvSpPr>
        <dsp:cNvPr id="0" name=""/>
        <dsp:cNvSpPr/>
      </dsp:nvSpPr>
      <dsp:spPr>
        <a:xfrm rot="16200000">
          <a:off x="2093699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84416B-0BC6-EB42-AB7A-EB514E009C97}">
      <dsp:nvSpPr>
        <dsp:cNvPr id="0" name=""/>
        <dsp:cNvSpPr/>
      </dsp:nvSpPr>
      <dsp:spPr>
        <a:xfrm>
          <a:off x="2373734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социальное устройство</a:t>
          </a:r>
          <a:endParaRPr lang="ru-RU" sz="1300" kern="1200" dirty="0"/>
        </a:p>
      </dsp:txBody>
      <dsp:txXfrm>
        <a:off x="2402789" y="2510572"/>
        <a:ext cx="1595221" cy="933888"/>
      </dsp:txXfrm>
    </dsp:sp>
    <dsp:sp modelId="{0C970D7F-8576-D448-BDE2-57CD6DAE64D2}">
      <dsp:nvSpPr>
        <dsp:cNvPr id="0" name=""/>
        <dsp:cNvSpPr/>
      </dsp:nvSpPr>
      <dsp:spPr>
        <a:xfrm rot="16200000">
          <a:off x="2093699" y="791502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FCF904-B5C3-5147-BC98-DFF25D32C538}">
      <dsp:nvSpPr>
        <dsp:cNvPr id="0" name=""/>
        <dsp:cNvSpPr/>
      </dsp:nvSpPr>
      <dsp:spPr>
        <a:xfrm>
          <a:off x="2373734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существует</a:t>
          </a:r>
          <a:endParaRPr lang="ru-RU" sz="1300" kern="1200" dirty="0"/>
        </a:p>
      </dsp:txBody>
      <dsp:txXfrm>
        <a:off x="2402789" y="1270574"/>
        <a:ext cx="1595221" cy="933888"/>
      </dsp:txXfrm>
    </dsp:sp>
    <dsp:sp modelId="{67ABD81B-7164-A047-83C5-40AD4A4D4EA3}">
      <dsp:nvSpPr>
        <dsp:cNvPr id="0" name=""/>
        <dsp:cNvSpPr/>
      </dsp:nvSpPr>
      <dsp:spPr>
        <a:xfrm rot="21053478">
          <a:off x="2713638" y="170743"/>
          <a:ext cx="9587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329C49-D923-0A4B-9BB0-21F64AA183FC}">
      <dsp:nvSpPr>
        <dsp:cNvPr id="0" name=""/>
        <dsp:cNvSpPr/>
      </dsp:nvSpPr>
      <dsp:spPr>
        <a:xfrm>
          <a:off x="2373734" y="1520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2402789" y="30575"/>
        <a:ext cx="1595221" cy="933888"/>
      </dsp:txXfrm>
    </dsp:sp>
    <dsp:sp modelId="{9FAA46C2-6825-2F4D-952B-6A53CD7072FC}">
      <dsp:nvSpPr>
        <dsp:cNvPr id="0" name=""/>
        <dsp:cNvSpPr/>
      </dsp:nvSpPr>
      <dsp:spPr>
        <a:xfrm rot="1777197">
          <a:off x="3209883" y="608710"/>
          <a:ext cx="2502541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8EBF23-8E97-8C48-8311-D5DD3D7CCB11}">
      <dsp:nvSpPr>
        <dsp:cNvPr id="0" name=""/>
        <dsp:cNvSpPr/>
      </dsp:nvSpPr>
      <dsp:spPr>
        <a:xfrm>
          <a:off x="2392499" y="2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</a:t>
          </a:r>
          <a:r>
            <a:rPr lang="ru-RU" sz="1300" kern="1200" dirty="0" smtClean="0"/>
            <a:t>оллективный мир</a:t>
          </a:r>
          <a:endParaRPr lang="ru-RU" sz="1300" kern="1200" dirty="0"/>
        </a:p>
      </dsp:txBody>
      <dsp:txXfrm>
        <a:off x="2421554" y="29057"/>
        <a:ext cx="1595221" cy="933888"/>
      </dsp:txXfrm>
    </dsp:sp>
    <dsp:sp modelId="{598493FD-FF68-2345-8619-666DA45AAF79}">
      <dsp:nvSpPr>
        <dsp:cNvPr id="0" name=""/>
        <dsp:cNvSpPr/>
      </dsp:nvSpPr>
      <dsp:spPr>
        <a:xfrm rot="5400000">
          <a:off x="4292631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12D4E-D281-3A46-A0FE-EEF998D841B4}">
      <dsp:nvSpPr>
        <dsp:cNvPr id="0" name=""/>
        <dsp:cNvSpPr/>
      </dsp:nvSpPr>
      <dsp:spPr>
        <a:xfrm>
          <a:off x="4572665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переживается</a:t>
          </a:r>
          <a:endParaRPr lang="ru-RU" sz="1300" kern="1200" dirty="0"/>
        </a:p>
      </dsp:txBody>
      <dsp:txXfrm>
        <a:off x="4601720" y="1270574"/>
        <a:ext cx="1595221" cy="933888"/>
      </dsp:txXfrm>
    </dsp:sp>
    <dsp:sp modelId="{E23CC1B5-3EEC-314A-A098-0F887EABABEC}">
      <dsp:nvSpPr>
        <dsp:cNvPr id="0" name=""/>
        <dsp:cNvSpPr/>
      </dsp:nvSpPr>
      <dsp:spPr>
        <a:xfrm>
          <a:off x="4572665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совместная деятельность людей</a:t>
          </a:r>
          <a:endParaRPr lang="ru-RU" sz="1300" kern="1200" dirty="0"/>
        </a:p>
      </dsp:txBody>
      <dsp:txXfrm>
        <a:off x="4601720" y="2510572"/>
        <a:ext cx="1595221" cy="9338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2237D-6BEB-914E-830F-4D0A7A78C6CF}">
      <dsp:nvSpPr>
        <dsp:cNvPr id="0" name=""/>
        <dsp:cNvSpPr/>
      </dsp:nvSpPr>
      <dsp:spPr>
        <a:xfrm rot="9045696">
          <a:off x="349414" y="790743"/>
          <a:ext cx="2522738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219956-C84B-6340-9D20-FBAE354AD4B4}">
      <dsp:nvSpPr>
        <dsp:cNvPr id="0" name=""/>
        <dsp:cNvSpPr/>
      </dsp:nvSpPr>
      <dsp:spPr>
        <a:xfrm>
          <a:off x="2376131" y="2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405186" y="29057"/>
        <a:ext cx="1595221" cy="933888"/>
      </dsp:txXfrm>
    </dsp:sp>
    <dsp:sp modelId="{447474DA-2302-E344-B37A-DA0B907D9E8C}">
      <dsp:nvSpPr>
        <dsp:cNvPr id="0" name=""/>
        <dsp:cNvSpPr/>
      </dsp:nvSpPr>
      <dsp:spPr>
        <a:xfrm rot="5400000">
          <a:off x="-105231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B06A0F-631E-FF40-AF99-06BB9D325D28}">
      <dsp:nvSpPr>
        <dsp:cNvPr id="0" name=""/>
        <dsp:cNvSpPr/>
      </dsp:nvSpPr>
      <dsp:spPr>
        <a:xfrm>
          <a:off x="174803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проявляется</a:t>
          </a:r>
          <a:endParaRPr lang="ru-RU" sz="1400" kern="1200" dirty="0"/>
        </a:p>
      </dsp:txBody>
      <dsp:txXfrm>
        <a:off x="203858" y="1270574"/>
        <a:ext cx="1595221" cy="933888"/>
      </dsp:txXfrm>
    </dsp:sp>
    <dsp:sp modelId="{CDCE4431-A76D-1949-A368-71B93BC990DA}">
      <dsp:nvSpPr>
        <dsp:cNvPr id="0" name=""/>
        <dsp:cNvSpPr/>
      </dsp:nvSpPr>
      <dsp:spPr>
        <a:xfrm>
          <a:off x="1726904" y="2892219"/>
          <a:ext cx="2855674" cy="154193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8F01F1-02EB-3E47-BDBF-4DF3F3BFF120}">
      <dsp:nvSpPr>
        <dsp:cNvPr id="0" name=""/>
        <dsp:cNvSpPr/>
      </dsp:nvSpPr>
      <dsp:spPr>
        <a:xfrm>
          <a:off x="174803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духовный мир</a:t>
          </a:r>
          <a:endParaRPr lang="ru-RU" sz="1400" kern="1200" dirty="0"/>
        </a:p>
      </dsp:txBody>
      <dsp:txXfrm>
        <a:off x="203858" y="2510572"/>
        <a:ext cx="1595221" cy="933888"/>
      </dsp:txXfrm>
    </dsp:sp>
    <dsp:sp modelId="{C8D8F55D-60D0-8A41-8E24-DF04989EBA05}">
      <dsp:nvSpPr>
        <dsp:cNvPr id="0" name=""/>
        <dsp:cNvSpPr/>
      </dsp:nvSpPr>
      <dsp:spPr>
        <a:xfrm rot="16200000">
          <a:off x="2093699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A87B60-FBBF-544C-A779-511CCEFD8A22}">
      <dsp:nvSpPr>
        <dsp:cNvPr id="0" name=""/>
        <dsp:cNvSpPr/>
      </dsp:nvSpPr>
      <dsp:spPr>
        <a:xfrm>
          <a:off x="2373734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ценности, идеи, символически значимые системы</a:t>
          </a:r>
          <a:endParaRPr lang="ru-RU" sz="1400" kern="1200" dirty="0"/>
        </a:p>
      </dsp:txBody>
      <dsp:txXfrm>
        <a:off x="2402789" y="2510572"/>
        <a:ext cx="1595221" cy="933888"/>
      </dsp:txXfrm>
    </dsp:sp>
    <dsp:sp modelId="{AECC3672-731F-0440-8532-7595DA09C104}">
      <dsp:nvSpPr>
        <dsp:cNvPr id="0" name=""/>
        <dsp:cNvSpPr/>
      </dsp:nvSpPr>
      <dsp:spPr>
        <a:xfrm rot="16200000">
          <a:off x="2093699" y="791502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BF612D-51EB-FC43-8064-81290E8621BA}">
      <dsp:nvSpPr>
        <dsp:cNvPr id="0" name=""/>
        <dsp:cNvSpPr/>
      </dsp:nvSpPr>
      <dsp:spPr>
        <a:xfrm>
          <a:off x="2373734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существует</a:t>
          </a:r>
          <a:endParaRPr lang="ru-RU" sz="1400" kern="1200" dirty="0"/>
        </a:p>
      </dsp:txBody>
      <dsp:txXfrm>
        <a:off x="2402789" y="1270574"/>
        <a:ext cx="1595221" cy="933888"/>
      </dsp:txXfrm>
    </dsp:sp>
    <dsp:sp modelId="{098A7231-B28F-7047-9A97-C6F56AF75787}">
      <dsp:nvSpPr>
        <dsp:cNvPr id="0" name=""/>
        <dsp:cNvSpPr/>
      </dsp:nvSpPr>
      <dsp:spPr>
        <a:xfrm rot="21053478">
          <a:off x="2713638" y="170743"/>
          <a:ext cx="9587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8FA519-92D8-C642-AFAC-EA3BDEC03CCD}">
      <dsp:nvSpPr>
        <dsp:cNvPr id="0" name=""/>
        <dsp:cNvSpPr/>
      </dsp:nvSpPr>
      <dsp:spPr>
        <a:xfrm>
          <a:off x="2373734" y="1520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402789" y="30575"/>
        <a:ext cx="1595221" cy="933888"/>
      </dsp:txXfrm>
    </dsp:sp>
    <dsp:sp modelId="{4CCD077C-AAF0-2941-A832-7A86B6665869}">
      <dsp:nvSpPr>
        <dsp:cNvPr id="0" name=""/>
        <dsp:cNvSpPr/>
      </dsp:nvSpPr>
      <dsp:spPr>
        <a:xfrm rot="1777197">
          <a:off x="3125222" y="608710"/>
          <a:ext cx="2502541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0FFECC-112C-2A49-8B1F-61F164A3A1A5}">
      <dsp:nvSpPr>
        <dsp:cNvPr id="0" name=""/>
        <dsp:cNvSpPr/>
      </dsp:nvSpPr>
      <dsp:spPr>
        <a:xfrm>
          <a:off x="2392499" y="2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</a:t>
          </a:r>
          <a:r>
            <a:rPr lang="ru-RU" sz="1400" kern="1200" dirty="0" smtClean="0"/>
            <a:t>ир культуры</a:t>
          </a:r>
          <a:endParaRPr lang="ru-RU" sz="1400" kern="1200" dirty="0"/>
        </a:p>
      </dsp:txBody>
      <dsp:txXfrm>
        <a:off x="2421554" y="29057"/>
        <a:ext cx="1595221" cy="933888"/>
      </dsp:txXfrm>
    </dsp:sp>
    <dsp:sp modelId="{AE783C8F-CF27-9A4B-B253-59F28F390FA6}">
      <dsp:nvSpPr>
        <dsp:cNvPr id="0" name=""/>
        <dsp:cNvSpPr/>
      </dsp:nvSpPr>
      <dsp:spPr>
        <a:xfrm rot="5400000">
          <a:off x="4292631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7C6B21-6D33-2548-A84A-5CBE1327BD13}">
      <dsp:nvSpPr>
        <dsp:cNvPr id="0" name=""/>
        <dsp:cNvSpPr/>
      </dsp:nvSpPr>
      <dsp:spPr>
        <a:xfrm>
          <a:off x="4572665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переживается</a:t>
          </a:r>
          <a:endParaRPr lang="ru-RU" sz="1400" kern="1200" dirty="0"/>
        </a:p>
      </dsp:txBody>
      <dsp:txXfrm>
        <a:off x="4601720" y="1270574"/>
        <a:ext cx="1595221" cy="933888"/>
      </dsp:txXfrm>
    </dsp:sp>
    <dsp:sp modelId="{6430671D-9E87-8B44-A2F9-799540B52688}">
      <dsp:nvSpPr>
        <dsp:cNvPr id="0" name=""/>
        <dsp:cNvSpPr/>
      </dsp:nvSpPr>
      <dsp:spPr>
        <a:xfrm>
          <a:off x="4572665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цивилизация</a:t>
          </a:r>
          <a:endParaRPr lang="ru-RU" sz="1400" kern="1200" dirty="0"/>
        </a:p>
      </dsp:txBody>
      <dsp:txXfrm>
        <a:off x="4601720" y="2510572"/>
        <a:ext cx="1595221" cy="9338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A2821-CF6C-1B4A-809A-CE43A87D5C47}">
      <dsp:nvSpPr>
        <dsp:cNvPr id="0" name=""/>
        <dsp:cNvSpPr/>
      </dsp:nvSpPr>
      <dsp:spPr>
        <a:xfrm rot="9052713">
          <a:off x="350085" y="790743"/>
          <a:ext cx="2531976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5A66E9-6434-3C48-802D-33337C1EAEA9}">
      <dsp:nvSpPr>
        <dsp:cNvPr id="0" name=""/>
        <dsp:cNvSpPr/>
      </dsp:nvSpPr>
      <dsp:spPr>
        <a:xfrm>
          <a:off x="2386712" y="2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415767" y="29057"/>
        <a:ext cx="1595221" cy="933888"/>
      </dsp:txXfrm>
    </dsp:sp>
    <dsp:sp modelId="{0DA35FB0-1250-3940-B080-529DAB2F6300}">
      <dsp:nvSpPr>
        <dsp:cNvPr id="0" name=""/>
        <dsp:cNvSpPr/>
      </dsp:nvSpPr>
      <dsp:spPr>
        <a:xfrm rot="5400000">
          <a:off x="-105231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FB5B9F-D8C4-9C4D-A2E2-C81C58E2F07D}">
      <dsp:nvSpPr>
        <dsp:cNvPr id="0" name=""/>
        <dsp:cNvSpPr/>
      </dsp:nvSpPr>
      <dsp:spPr>
        <a:xfrm>
          <a:off x="174803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проявляется</a:t>
          </a:r>
          <a:endParaRPr lang="ru-RU" sz="1100" kern="1200" dirty="0"/>
        </a:p>
      </dsp:txBody>
      <dsp:txXfrm>
        <a:off x="203858" y="1270574"/>
        <a:ext cx="1595221" cy="933888"/>
      </dsp:txXfrm>
    </dsp:sp>
    <dsp:sp modelId="{26F6ABD6-B375-DA4A-9F26-AF9C808D34C4}">
      <dsp:nvSpPr>
        <dsp:cNvPr id="0" name=""/>
        <dsp:cNvSpPr/>
      </dsp:nvSpPr>
      <dsp:spPr>
        <a:xfrm>
          <a:off x="1862673" y="2961745"/>
          <a:ext cx="2711136" cy="78642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ED8D9B-08F1-2247-B6B0-5671ECCA84C4}">
      <dsp:nvSpPr>
        <dsp:cNvPr id="0" name=""/>
        <dsp:cNvSpPr/>
      </dsp:nvSpPr>
      <dsp:spPr>
        <a:xfrm>
          <a:off x="174803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созерцание (внутреннее, внешнее)</a:t>
          </a:r>
          <a:endParaRPr lang="ru-RU" sz="1100" kern="1200" dirty="0"/>
        </a:p>
      </dsp:txBody>
      <dsp:txXfrm>
        <a:off x="203858" y="2510572"/>
        <a:ext cx="1595221" cy="933888"/>
      </dsp:txXfrm>
    </dsp:sp>
    <dsp:sp modelId="{BEB78BE7-67A5-1244-A370-7B6AC6B88CCD}">
      <dsp:nvSpPr>
        <dsp:cNvPr id="0" name=""/>
        <dsp:cNvSpPr/>
      </dsp:nvSpPr>
      <dsp:spPr>
        <a:xfrm rot="16200000">
          <a:off x="2093699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F91368-FC60-7A4D-91C0-956A6C35692F}">
      <dsp:nvSpPr>
        <dsp:cNvPr id="0" name=""/>
        <dsp:cNvSpPr/>
      </dsp:nvSpPr>
      <dsp:spPr>
        <a:xfrm>
          <a:off x="2373734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 priori</a:t>
          </a:r>
          <a:r>
            <a:rPr lang="ru-RU" sz="1100" kern="1200" dirty="0" smtClean="0"/>
            <a:t> познание</a:t>
          </a:r>
          <a:endParaRPr lang="ru-RU" sz="1100" kern="1200" dirty="0"/>
        </a:p>
      </dsp:txBody>
      <dsp:txXfrm>
        <a:off x="2402789" y="2510572"/>
        <a:ext cx="1595221" cy="933888"/>
      </dsp:txXfrm>
    </dsp:sp>
    <dsp:sp modelId="{61FA6139-E207-6F4E-8B13-3E3E1DC00958}">
      <dsp:nvSpPr>
        <dsp:cNvPr id="0" name=""/>
        <dsp:cNvSpPr/>
      </dsp:nvSpPr>
      <dsp:spPr>
        <a:xfrm rot="16200000">
          <a:off x="2093699" y="791502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B11F4B-5EE0-514D-9987-D3D9AE855DE3}">
      <dsp:nvSpPr>
        <dsp:cNvPr id="0" name=""/>
        <dsp:cNvSpPr/>
      </dsp:nvSpPr>
      <dsp:spPr>
        <a:xfrm>
          <a:off x="2373734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существует</a:t>
          </a:r>
          <a:endParaRPr lang="ru-RU" sz="1100" kern="1200" dirty="0"/>
        </a:p>
      </dsp:txBody>
      <dsp:txXfrm>
        <a:off x="2402789" y="1270574"/>
        <a:ext cx="1595221" cy="933888"/>
      </dsp:txXfrm>
    </dsp:sp>
    <dsp:sp modelId="{7B896574-7184-7040-9BB5-8485F970C6A1}">
      <dsp:nvSpPr>
        <dsp:cNvPr id="0" name=""/>
        <dsp:cNvSpPr/>
      </dsp:nvSpPr>
      <dsp:spPr>
        <a:xfrm rot="21429789">
          <a:off x="2713680" y="170743"/>
          <a:ext cx="30666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90EB0F-FA95-2646-B0C8-033D7D5EE49E}">
      <dsp:nvSpPr>
        <dsp:cNvPr id="0" name=""/>
        <dsp:cNvSpPr/>
      </dsp:nvSpPr>
      <dsp:spPr>
        <a:xfrm>
          <a:off x="2373734" y="1520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402789" y="30575"/>
        <a:ext cx="1595221" cy="933888"/>
      </dsp:txXfrm>
    </dsp:sp>
    <dsp:sp modelId="{D57216D1-D213-B648-996D-1CC35AE02EAB}">
      <dsp:nvSpPr>
        <dsp:cNvPr id="0" name=""/>
        <dsp:cNvSpPr/>
      </dsp:nvSpPr>
      <dsp:spPr>
        <a:xfrm rot="1791671">
          <a:off x="2996815" y="528485"/>
          <a:ext cx="2484165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0C1C72-6BD5-124D-9160-2E5E4D544B26}">
      <dsp:nvSpPr>
        <dsp:cNvPr id="0" name=""/>
        <dsp:cNvSpPr/>
      </dsp:nvSpPr>
      <dsp:spPr>
        <a:xfrm>
          <a:off x="2413662" y="2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Т</a:t>
          </a:r>
          <a:r>
            <a:rPr lang="ru-RU" sz="1100" kern="1200" dirty="0" smtClean="0"/>
            <a:t>рансцендентальный мир</a:t>
          </a:r>
          <a:endParaRPr lang="ru-RU" sz="1100" kern="1200" dirty="0"/>
        </a:p>
      </dsp:txBody>
      <dsp:txXfrm>
        <a:off x="2442717" y="29057"/>
        <a:ext cx="1595221" cy="933888"/>
      </dsp:txXfrm>
    </dsp:sp>
    <dsp:sp modelId="{C6D1A2BA-ED54-6142-8AD9-8F10363F78CB}">
      <dsp:nvSpPr>
        <dsp:cNvPr id="0" name=""/>
        <dsp:cNvSpPr/>
      </dsp:nvSpPr>
      <dsp:spPr>
        <a:xfrm rot="5400000">
          <a:off x="4292631" y="2031500"/>
          <a:ext cx="1230699" cy="148799"/>
        </a:xfrm>
        <a:prstGeom prst="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1B2853-419E-5E4B-B4C5-3E24304EC0F7}">
      <dsp:nvSpPr>
        <dsp:cNvPr id="0" name=""/>
        <dsp:cNvSpPr/>
      </dsp:nvSpPr>
      <dsp:spPr>
        <a:xfrm>
          <a:off x="4572665" y="1241519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переживается</a:t>
          </a:r>
          <a:endParaRPr lang="ru-RU" sz="1100" kern="1200" dirty="0"/>
        </a:p>
      </dsp:txBody>
      <dsp:txXfrm>
        <a:off x="4601720" y="1270574"/>
        <a:ext cx="1595221" cy="933888"/>
      </dsp:txXfrm>
    </dsp:sp>
    <dsp:sp modelId="{AC5B3BFF-6F10-7545-97A4-4B777D427E46}">
      <dsp:nvSpPr>
        <dsp:cNvPr id="0" name=""/>
        <dsp:cNvSpPr/>
      </dsp:nvSpPr>
      <dsp:spPr>
        <a:xfrm>
          <a:off x="4572665" y="2481517"/>
          <a:ext cx="1653331" cy="9919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эгоическое</a:t>
          </a:r>
          <a:r>
            <a:rPr lang="ru-RU" sz="1100" kern="1200" dirty="0" smtClean="0"/>
            <a:t> переживание  (потеря эго)</a:t>
          </a:r>
          <a:endParaRPr lang="ru-RU" sz="1100" kern="1200" dirty="0"/>
        </a:p>
      </dsp:txBody>
      <dsp:txXfrm>
        <a:off x="4601720" y="2510572"/>
        <a:ext cx="1595221" cy="9338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7F2AC-6522-C74D-9B7C-B70A95C89333}">
      <dsp:nvSpPr>
        <dsp:cNvPr id="0" name=""/>
        <dsp:cNvSpPr/>
      </dsp:nvSpPr>
      <dsp:spPr>
        <a:xfrm>
          <a:off x="2743311" y="128043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КРАСОТА</a:t>
          </a:r>
          <a:endParaRPr lang="ru-RU" sz="1100" kern="1200" dirty="0"/>
        </a:p>
      </dsp:txBody>
      <dsp:txXfrm>
        <a:off x="2877189" y="1414308"/>
        <a:ext cx="646420" cy="646420"/>
      </dsp:txXfrm>
    </dsp:sp>
    <dsp:sp modelId="{B205BB87-B518-BE47-B4DF-6C6AAE2578D7}">
      <dsp:nvSpPr>
        <dsp:cNvPr id="0" name=""/>
        <dsp:cNvSpPr/>
      </dsp:nvSpPr>
      <dsp:spPr>
        <a:xfrm rot="16200000">
          <a:off x="3103809" y="948241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132786" y="1039382"/>
        <a:ext cx="135227" cy="186492"/>
      </dsp:txXfrm>
    </dsp:sp>
    <dsp:sp modelId="{673CAC88-11E4-614B-A8DA-9704998D258C}">
      <dsp:nvSpPr>
        <dsp:cNvPr id="0" name=""/>
        <dsp:cNvSpPr/>
      </dsp:nvSpPr>
      <dsp:spPr>
        <a:xfrm>
          <a:off x="2743311" y="176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творчество</a:t>
          </a:r>
          <a:endParaRPr lang="ru-RU" sz="1000" kern="1200" dirty="0"/>
        </a:p>
      </dsp:txBody>
      <dsp:txXfrm>
        <a:off x="2877189" y="135638"/>
        <a:ext cx="646420" cy="646420"/>
      </dsp:txXfrm>
    </dsp:sp>
    <dsp:sp modelId="{3B258085-6F0E-F44E-B65A-9271819BD3D6}">
      <dsp:nvSpPr>
        <dsp:cNvPr id="0" name=""/>
        <dsp:cNvSpPr/>
      </dsp:nvSpPr>
      <dsp:spPr>
        <a:xfrm rot="29565">
          <a:off x="3737664" y="1587559"/>
          <a:ext cx="193208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737665" y="1649474"/>
        <a:ext cx="135246" cy="186492"/>
      </dsp:txXfrm>
    </dsp:sp>
    <dsp:sp modelId="{D7271F9B-14A3-BA48-A0CB-B5FFF8FCABA3}">
      <dsp:nvSpPr>
        <dsp:cNvPr id="0" name=""/>
        <dsp:cNvSpPr/>
      </dsp:nvSpPr>
      <dsp:spPr>
        <a:xfrm>
          <a:off x="4021984" y="1291427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созерцание</a:t>
          </a:r>
          <a:endParaRPr lang="ru-RU" sz="1000" kern="1200" dirty="0"/>
        </a:p>
      </dsp:txBody>
      <dsp:txXfrm>
        <a:off x="4155862" y="1425305"/>
        <a:ext cx="646420" cy="646420"/>
      </dsp:txXfrm>
    </dsp:sp>
    <dsp:sp modelId="{88F3E790-3226-7545-B21C-A49F0D7DB0FE}">
      <dsp:nvSpPr>
        <dsp:cNvPr id="0" name=""/>
        <dsp:cNvSpPr/>
      </dsp:nvSpPr>
      <dsp:spPr>
        <a:xfrm rot="5400000">
          <a:off x="3103809" y="2215975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132786" y="2249162"/>
        <a:ext cx="135227" cy="186492"/>
      </dsp:txXfrm>
    </dsp:sp>
    <dsp:sp modelId="{892F44AF-FE9D-B141-97F3-C3965A0B84D9}">
      <dsp:nvSpPr>
        <dsp:cNvPr id="0" name=""/>
        <dsp:cNvSpPr/>
      </dsp:nvSpPr>
      <dsp:spPr>
        <a:xfrm>
          <a:off x="2743311" y="2559099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установки, убеждения, жизненная позиция</a:t>
          </a:r>
          <a:endParaRPr lang="ru-RU" sz="1000" kern="1200" dirty="0"/>
        </a:p>
      </dsp:txBody>
      <dsp:txXfrm>
        <a:off x="2877189" y="2692977"/>
        <a:ext cx="646420" cy="646420"/>
      </dsp:txXfrm>
    </dsp:sp>
    <dsp:sp modelId="{6BF5FF32-A0B0-3F42-851C-BE4CC38A4254}">
      <dsp:nvSpPr>
        <dsp:cNvPr id="0" name=""/>
        <dsp:cNvSpPr/>
      </dsp:nvSpPr>
      <dsp:spPr>
        <a:xfrm rot="10740897">
          <a:off x="2469892" y="1593007"/>
          <a:ext cx="193282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527873" y="1654673"/>
        <a:ext cx="135297" cy="186492"/>
      </dsp:txXfrm>
    </dsp:sp>
    <dsp:sp modelId="{B7002C45-453B-0F4D-B20C-9E0805402A0D}">
      <dsp:nvSpPr>
        <dsp:cNvPr id="0" name=""/>
        <dsp:cNvSpPr/>
      </dsp:nvSpPr>
      <dsp:spPr>
        <a:xfrm>
          <a:off x="1464639" y="1302415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духовный мир</a:t>
          </a:r>
          <a:endParaRPr lang="ru-RU" sz="1000" kern="1200" dirty="0"/>
        </a:p>
      </dsp:txBody>
      <dsp:txXfrm>
        <a:off x="1598517" y="1436293"/>
        <a:ext cx="646420" cy="6464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B5FC2-7B56-264D-B145-68492F05AE50}">
      <dsp:nvSpPr>
        <dsp:cNvPr id="0" name=""/>
        <dsp:cNvSpPr/>
      </dsp:nvSpPr>
      <dsp:spPr>
        <a:xfrm>
          <a:off x="2743311" y="128043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ИСТИНА</a:t>
          </a:r>
          <a:endParaRPr lang="ru-RU" sz="1200" kern="1200" dirty="0"/>
        </a:p>
      </dsp:txBody>
      <dsp:txXfrm>
        <a:off x="2877189" y="1414308"/>
        <a:ext cx="646420" cy="646420"/>
      </dsp:txXfrm>
    </dsp:sp>
    <dsp:sp modelId="{F837C905-CAA7-8047-B223-A35E38666906}">
      <dsp:nvSpPr>
        <dsp:cNvPr id="0" name=""/>
        <dsp:cNvSpPr/>
      </dsp:nvSpPr>
      <dsp:spPr>
        <a:xfrm rot="16200000">
          <a:off x="3103809" y="948241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132786" y="1039382"/>
        <a:ext cx="135227" cy="186492"/>
      </dsp:txXfrm>
    </dsp:sp>
    <dsp:sp modelId="{3B943D76-36E1-E44C-8770-1BA80DA50EC1}">
      <dsp:nvSpPr>
        <dsp:cNvPr id="0" name=""/>
        <dsp:cNvSpPr/>
      </dsp:nvSpPr>
      <dsp:spPr>
        <a:xfrm>
          <a:off x="2743311" y="176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М</a:t>
          </a:r>
          <a:r>
            <a:rPr lang="ru-RU" sz="1100" kern="1200" dirty="0" smtClean="0"/>
            <a:t>иро-проект</a:t>
          </a:r>
          <a:endParaRPr lang="ru-RU" sz="1100" kern="1200" dirty="0"/>
        </a:p>
      </dsp:txBody>
      <dsp:txXfrm>
        <a:off x="2877189" y="135638"/>
        <a:ext cx="646420" cy="646420"/>
      </dsp:txXfrm>
    </dsp:sp>
    <dsp:sp modelId="{27CF1559-D11D-B346-8B6E-9AA9F8CCE5B9}">
      <dsp:nvSpPr>
        <dsp:cNvPr id="0" name=""/>
        <dsp:cNvSpPr/>
      </dsp:nvSpPr>
      <dsp:spPr>
        <a:xfrm>
          <a:off x="3737676" y="1582108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737676" y="1644272"/>
        <a:ext cx="135227" cy="186492"/>
      </dsp:txXfrm>
    </dsp:sp>
    <dsp:sp modelId="{90C072EF-DEB2-D14A-8C74-B13C645777E1}">
      <dsp:nvSpPr>
        <dsp:cNvPr id="0" name=""/>
        <dsp:cNvSpPr/>
      </dsp:nvSpPr>
      <dsp:spPr>
        <a:xfrm>
          <a:off x="4021980" y="128043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познание</a:t>
          </a:r>
          <a:endParaRPr lang="ru-RU" sz="1100" kern="1200" dirty="0"/>
        </a:p>
      </dsp:txBody>
      <dsp:txXfrm>
        <a:off x="4155858" y="1414308"/>
        <a:ext cx="646420" cy="646420"/>
      </dsp:txXfrm>
    </dsp:sp>
    <dsp:sp modelId="{691D898C-6505-E242-B5F4-58EB8AC0B463}">
      <dsp:nvSpPr>
        <dsp:cNvPr id="0" name=""/>
        <dsp:cNvSpPr/>
      </dsp:nvSpPr>
      <dsp:spPr>
        <a:xfrm rot="5400000">
          <a:off x="3103809" y="2215975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132786" y="2249162"/>
        <a:ext cx="135227" cy="186492"/>
      </dsp:txXfrm>
    </dsp:sp>
    <dsp:sp modelId="{4C4B7358-8D87-D54D-AE3F-C1DCDDAD0C8F}">
      <dsp:nvSpPr>
        <dsp:cNvPr id="0" name=""/>
        <dsp:cNvSpPr/>
      </dsp:nvSpPr>
      <dsp:spPr>
        <a:xfrm>
          <a:off x="2743311" y="2559099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С</a:t>
          </a:r>
          <a:r>
            <a:rPr lang="ru-RU" sz="1050" kern="1200" dirty="0" smtClean="0"/>
            <a:t>оциальное устройство</a:t>
          </a:r>
          <a:endParaRPr lang="ru-RU" sz="1050" kern="1200" dirty="0"/>
        </a:p>
      </dsp:txBody>
      <dsp:txXfrm>
        <a:off x="2877189" y="2692977"/>
        <a:ext cx="646420" cy="646420"/>
      </dsp:txXfrm>
    </dsp:sp>
    <dsp:sp modelId="{BB6FAEC0-6DEB-134D-93F2-BC3B66EB7EB2}">
      <dsp:nvSpPr>
        <dsp:cNvPr id="0" name=""/>
        <dsp:cNvSpPr/>
      </dsp:nvSpPr>
      <dsp:spPr>
        <a:xfrm rot="10737684">
          <a:off x="2519372" y="1593019"/>
          <a:ext cx="158320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566864" y="1654753"/>
        <a:ext cx="110824" cy="186492"/>
      </dsp:txXfrm>
    </dsp:sp>
    <dsp:sp modelId="{71461888-2799-B34A-B83B-D1FE9DC5BA22}">
      <dsp:nvSpPr>
        <dsp:cNvPr id="0" name=""/>
        <dsp:cNvSpPr/>
      </dsp:nvSpPr>
      <dsp:spPr>
        <a:xfrm>
          <a:off x="1530616" y="1302415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ценности, идеи, символически значимые системы</a:t>
          </a:r>
          <a:endParaRPr lang="ru-RU" sz="1050" kern="1200" dirty="0"/>
        </a:p>
      </dsp:txBody>
      <dsp:txXfrm>
        <a:off x="1664494" y="1436293"/>
        <a:ext cx="646420" cy="6464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6745B-C571-7F4F-A7FF-41AD897BAF62}">
      <dsp:nvSpPr>
        <dsp:cNvPr id="0" name=""/>
        <dsp:cNvSpPr/>
      </dsp:nvSpPr>
      <dsp:spPr>
        <a:xfrm>
          <a:off x="2743311" y="128043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ДОБРО</a:t>
          </a:r>
          <a:endParaRPr lang="ru-RU" sz="1500" kern="1200" dirty="0"/>
        </a:p>
      </dsp:txBody>
      <dsp:txXfrm>
        <a:off x="2877189" y="1414308"/>
        <a:ext cx="646420" cy="646420"/>
      </dsp:txXfrm>
    </dsp:sp>
    <dsp:sp modelId="{7306FD2E-2615-CC46-84EA-5688E3E0C14A}">
      <dsp:nvSpPr>
        <dsp:cNvPr id="0" name=""/>
        <dsp:cNvSpPr/>
      </dsp:nvSpPr>
      <dsp:spPr>
        <a:xfrm rot="16200000">
          <a:off x="3103809" y="948241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132786" y="1039382"/>
        <a:ext cx="135227" cy="186492"/>
      </dsp:txXfrm>
    </dsp:sp>
    <dsp:sp modelId="{3BDB1A43-8AF8-BE41-BF60-6B358345EB32}">
      <dsp:nvSpPr>
        <dsp:cNvPr id="0" name=""/>
        <dsp:cNvSpPr/>
      </dsp:nvSpPr>
      <dsp:spPr>
        <a:xfrm>
          <a:off x="2743311" y="176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т</a:t>
          </a:r>
          <a:r>
            <a:rPr lang="ru-RU" sz="1000" kern="1200" dirty="0" smtClean="0"/>
            <a:t>ворчество</a:t>
          </a:r>
          <a:endParaRPr lang="ru-RU" sz="1000" kern="1200" dirty="0"/>
        </a:p>
      </dsp:txBody>
      <dsp:txXfrm>
        <a:off x="2877189" y="135638"/>
        <a:ext cx="646420" cy="646420"/>
      </dsp:txXfrm>
    </dsp:sp>
    <dsp:sp modelId="{BA7FF749-FBE8-2F46-A984-8F89AEEC9C81}">
      <dsp:nvSpPr>
        <dsp:cNvPr id="0" name=""/>
        <dsp:cNvSpPr/>
      </dsp:nvSpPr>
      <dsp:spPr>
        <a:xfrm>
          <a:off x="3737676" y="1582108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737676" y="1644272"/>
        <a:ext cx="135227" cy="186492"/>
      </dsp:txXfrm>
    </dsp:sp>
    <dsp:sp modelId="{14417519-085D-DA4A-9526-BF18C5416115}">
      <dsp:nvSpPr>
        <dsp:cNvPr id="0" name=""/>
        <dsp:cNvSpPr/>
      </dsp:nvSpPr>
      <dsp:spPr>
        <a:xfrm>
          <a:off x="4021980" y="128043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err="1" smtClean="0"/>
            <a:t>эгоическое</a:t>
          </a:r>
          <a:r>
            <a:rPr lang="ru-RU" sz="1000" kern="1200" dirty="0" smtClean="0"/>
            <a:t> переживание</a:t>
          </a:r>
          <a:endParaRPr lang="ru-RU" sz="1000" kern="1200" dirty="0"/>
        </a:p>
      </dsp:txBody>
      <dsp:txXfrm>
        <a:off x="4155858" y="1414308"/>
        <a:ext cx="646420" cy="646420"/>
      </dsp:txXfrm>
    </dsp:sp>
    <dsp:sp modelId="{5322824D-25C5-7F44-AAA2-E59CF2FFD5D7}">
      <dsp:nvSpPr>
        <dsp:cNvPr id="0" name=""/>
        <dsp:cNvSpPr/>
      </dsp:nvSpPr>
      <dsp:spPr>
        <a:xfrm rot="5400000">
          <a:off x="3103809" y="2215975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132786" y="2249162"/>
        <a:ext cx="135227" cy="186492"/>
      </dsp:txXfrm>
    </dsp:sp>
    <dsp:sp modelId="{C6F6F5C3-0286-0D45-87CA-8AE8BCC3B15E}">
      <dsp:nvSpPr>
        <dsp:cNvPr id="0" name=""/>
        <dsp:cNvSpPr/>
      </dsp:nvSpPr>
      <dsp:spPr>
        <a:xfrm>
          <a:off x="2743311" y="2559099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установки, убеждения, стереотипы, жизненная позиция</a:t>
          </a:r>
          <a:endParaRPr lang="ru-RU" sz="1000" kern="1200" dirty="0"/>
        </a:p>
      </dsp:txBody>
      <dsp:txXfrm>
        <a:off x="2877189" y="2692977"/>
        <a:ext cx="646420" cy="646420"/>
      </dsp:txXfrm>
    </dsp:sp>
    <dsp:sp modelId="{878872BB-4C6A-7346-84C8-08B592B02C11}">
      <dsp:nvSpPr>
        <dsp:cNvPr id="0" name=""/>
        <dsp:cNvSpPr/>
      </dsp:nvSpPr>
      <dsp:spPr>
        <a:xfrm rot="10800000">
          <a:off x="2469942" y="1582108"/>
          <a:ext cx="193181" cy="31082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2527896" y="1644272"/>
        <a:ext cx="135227" cy="186492"/>
      </dsp:txXfrm>
    </dsp:sp>
    <dsp:sp modelId="{CCCA8ABD-8B43-D348-A6D9-B16805C5909A}">
      <dsp:nvSpPr>
        <dsp:cNvPr id="0" name=""/>
        <dsp:cNvSpPr/>
      </dsp:nvSpPr>
      <dsp:spPr>
        <a:xfrm>
          <a:off x="1464642" y="1280430"/>
          <a:ext cx="914176" cy="9141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духовный мир</a:t>
          </a:r>
          <a:endParaRPr lang="ru-RU" sz="1000" kern="1200" dirty="0"/>
        </a:p>
      </dsp:txBody>
      <dsp:txXfrm>
        <a:off x="1598520" y="1414308"/>
        <a:ext cx="646420" cy="646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23.09.15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23.09.15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Оксана Леонтьева, </a:t>
            </a:r>
            <a:r>
              <a:rPr lang="en-US" dirty="0" smtClean="0"/>
              <a:t>PhD, </a:t>
            </a:r>
            <a:r>
              <a:rPr lang="ru-RU" dirty="0" smtClean="0"/>
              <a:t>г. Киев, Украина</a:t>
            </a:r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ctrTitle"/>
          </p:nvPr>
        </p:nvSpPr>
        <p:spPr>
          <a:xfrm>
            <a:off x="1008081" y="962707"/>
            <a:ext cx="7175351" cy="1793167"/>
          </a:xfrm>
        </p:spPr>
        <p:txBody>
          <a:bodyPr>
            <a:noAutofit/>
          </a:bodyPr>
          <a:lstStyle/>
          <a:p>
            <a:r>
              <a:rPr lang="ru-RU" sz="4000" dirty="0" smtClean="0"/>
              <a:t>Семантика категориальных узлов в этнопсихологической картине мира </a:t>
            </a:r>
            <a:r>
              <a:rPr lang="ru-RU" sz="4000" dirty="0" err="1" smtClean="0"/>
              <a:t>Иво</a:t>
            </a:r>
            <a:r>
              <a:rPr lang="ru-RU" sz="4000" dirty="0" smtClean="0"/>
              <a:t> </a:t>
            </a:r>
            <a:r>
              <a:rPr lang="ru-RU" sz="4000" dirty="0" err="1" smtClean="0"/>
              <a:t>Андрича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73647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91167" y="1684020"/>
            <a:ext cx="6400800" cy="3474720"/>
          </a:xfrm>
        </p:spPr>
        <p:txBody>
          <a:bodyPr/>
          <a:lstStyle/>
          <a:p>
            <a:r>
              <a:rPr lang="en-US" sz="3200" i="1" dirty="0" err="1"/>
              <a:t>мир</a:t>
            </a:r>
            <a:r>
              <a:rPr lang="en-US" sz="3200" dirty="0"/>
              <a:t> </a:t>
            </a:r>
            <a:r>
              <a:rPr lang="en-US" sz="3200" dirty="0" err="1"/>
              <a:t>определяется</a:t>
            </a:r>
            <a:r>
              <a:rPr lang="en-US" sz="3200" dirty="0"/>
              <a:t> </a:t>
            </a:r>
            <a:r>
              <a:rPr lang="en-US" sz="3200" dirty="0" err="1"/>
              <a:t>человеком</a:t>
            </a:r>
            <a:r>
              <a:rPr lang="en-US" sz="3200" dirty="0"/>
              <a:t> (</a:t>
            </a:r>
            <a:r>
              <a:rPr lang="en-US" sz="3200" dirty="0" err="1"/>
              <a:t>осознанно</a:t>
            </a:r>
            <a:r>
              <a:rPr lang="en-US" sz="3200" dirty="0"/>
              <a:t> </a:t>
            </a:r>
            <a:r>
              <a:rPr lang="en-US" sz="3200" dirty="0" err="1"/>
              <a:t>или</a:t>
            </a:r>
            <a:r>
              <a:rPr lang="en-US" sz="3200" dirty="0"/>
              <a:t> </a:t>
            </a:r>
            <a:r>
              <a:rPr lang="en-US" sz="3200" dirty="0" err="1"/>
              <a:t>бессознательно</a:t>
            </a:r>
            <a:r>
              <a:rPr lang="en-US" sz="3200" dirty="0"/>
              <a:t>) </a:t>
            </a:r>
            <a:r>
              <a:rPr lang="en-US" sz="3200" dirty="0" err="1"/>
              <a:t>в</a:t>
            </a:r>
            <a:r>
              <a:rPr lang="en-US" sz="3200" dirty="0"/>
              <a:t> </a:t>
            </a:r>
            <a:r>
              <a:rPr lang="en-US" sz="3200" dirty="0" err="1" smtClean="0"/>
              <a:t>действии</a:t>
            </a:r>
            <a:r>
              <a:rPr lang="ru-RU" sz="3200" dirty="0" smtClean="0"/>
              <a:t>:</a:t>
            </a:r>
            <a:r>
              <a:rPr lang="en-US" sz="3200" dirty="0" smtClean="0"/>
              <a:t> </a:t>
            </a:r>
            <a:endParaRPr lang="ru-RU" sz="3200" dirty="0" smtClean="0"/>
          </a:p>
          <a:p>
            <a:r>
              <a:rPr lang="en-US" sz="3200" dirty="0" err="1" smtClean="0"/>
              <a:t>а</a:t>
            </a:r>
            <a:r>
              <a:rPr lang="en-US" sz="3200" i="1" dirty="0"/>
              <a:t>) </a:t>
            </a:r>
            <a:r>
              <a:rPr lang="en-US" sz="3200" i="1" dirty="0" smtClean="0"/>
              <a:t> </a:t>
            </a:r>
            <a:r>
              <a:rPr lang="en-US" sz="3200" i="1" dirty="0" err="1"/>
              <a:t>проявляется</a:t>
            </a:r>
            <a:r>
              <a:rPr lang="en-US" sz="3200" i="1" dirty="0"/>
              <a:t>,  </a:t>
            </a:r>
            <a:endParaRPr lang="ru-RU" sz="3200" i="1" dirty="0" smtClean="0"/>
          </a:p>
          <a:p>
            <a:r>
              <a:rPr lang="ru-RU" sz="3200" i="1" dirty="0"/>
              <a:t>б</a:t>
            </a:r>
            <a:r>
              <a:rPr lang="en-US" sz="3200" i="1" dirty="0" smtClean="0"/>
              <a:t>)</a:t>
            </a:r>
            <a:r>
              <a:rPr lang="ru-RU" sz="3200" i="1" dirty="0" smtClean="0"/>
              <a:t> </a:t>
            </a:r>
            <a:r>
              <a:rPr lang="en-US" sz="3200" i="1" dirty="0" smtClean="0"/>
              <a:t> </a:t>
            </a:r>
            <a:r>
              <a:rPr lang="en-US" sz="3200" i="1" dirty="0" err="1"/>
              <a:t>переживается</a:t>
            </a:r>
            <a:r>
              <a:rPr lang="en-US" sz="3200" i="1" dirty="0"/>
              <a:t>, </a:t>
            </a:r>
            <a:endParaRPr lang="ru-RU" sz="3200" i="1" dirty="0" smtClean="0"/>
          </a:p>
          <a:p>
            <a:r>
              <a:rPr lang="en-US" sz="3200" i="1" dirty="0" err="1" smtClean="0"/>
              <a:t>в</a:t>
            </a:r>
            <a:r>
              <a:rPr lang="en-US" sz="3200" i="1" dirty="0"/>
              <a:t>) </a:t>
            </a:r>
            <a:r>
              <a:rPr lang="en-US" sz="3200" i="1" dirty="0" smtClean="0"/>
              <a:t> </a:t>
            </a:r>
            <a:r>
              <a:rPr lang="en-US" sz="3200" i="1" dirty="0" err="1"/>
              <a:t>существует</a:t>
            </a:r>
            <a:r>
              <a:rPr lang="en-US" sz="32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014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70781505"/>
              </p:ext>
            </p:extLst>
          </p:nvPr>
        </p:nvGraphicFramePr>
        <p:xfrm>
          <a:off x="1143000" y="731838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479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29440771"/>
              </p:ext>
            </p:extLst>
          </p:nvPr>
        </p:nvGraphicFramePr>
        <p:xfrm>
          <a:off x="1143000" y="731838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3373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40953036"/>
              </p:ext>
            </p:extLst>
          </p:nvPr>
        </p:nvGraphicFramePr>
        <p:xfrm>
          <a:off x="1143000" y="731838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9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17419254"/>
              </p:ext>
            </p:extLst>
          </p:nvPr>
        </p:nvGraphicFramePr>
        <p:xfrm>
          <a:off x="1143000" y="731838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8477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91166" y="1419437"/>
            <a:ext cx="6400800" cy="3474720"/>
          </a:xfrm>
        </p:spPr>
        <p:txBody>
          <a:bodyPr>
            <a:normAutofit/>
          </a:bodyPr>
          <a:lstStyle/>
          <a:p>
            <a:r>
              <a:rPr lang="ru-RU" sz="3200" dirty="0"/>
              <a:t>Каждый из этих миров оперирует </a:t>
            </a:r>
            <a:endParaRPr lang="ru-RU" sz="3200" dirty="0" smtClean="0"/>
          </a:p>
          <a:p>
            <a:r>
              <a:rPr lang="ru-RU" sz="3200" i="1" dirty="0" smtClean="0"/>
              <a:t>ценностными </a:t>
            </a:r>
            <a:r>
              <a:rPr lang="ru-RU" sz="3200" i="1" dirty="0"/>
              <a:t>категориями</a:t>
            </a:r>
            <a:r>
              <a:rPr lang="ru-RU" sz="3200" dirty="0"/>
              <a:t>, которые потом проявляются в </a:t>
            </a:r>
            <a:endParaRPr lang="ru-RU" sz="3200" dirty="0" smtClean="0"/>
          </a:p>
          <a:p>
            <a:r>
              <a:rPr lang="ru-RU" sz="3200" i="1" dirty="0" smtClean="0"/>
              <a:t>индивидуальной </a:t>
            </a:r>
            <a:r>
              <a:rPr lang="ru-RU" sz="3200" i="1" dirty="0"/>
              <a:t>картине мира</a:t>
            </a:r>
            <a:r>
              <a:rPr lang="ru-RU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77253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3207101"/>
              </p:ext>
            </p:extLst>
          </p:nvPr>
        </p:nvGraphicFramePr>
        <p:xfrm>
          <a:off x="1206500" y="1451505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87084" y="560917"/>
            <a:ext cx="4424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к</a:t>
            </a:r>
            <a:r>
              <a:rPr lang="ru-RU" sz="2400" dirty="0" smtClean="0"/>
              <a:t>атегориальный узел красота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68328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55937967"/>
              </p:ext>
            </p:extLst>
          </p:nvPr>
        </p:nvGraphicFramePr>
        <p:xfrm>
          <a:off x="1238250" y="1747838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88167" y="592667"/>
            <a:ext cx="4540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к</a:t>
            </a:r>
            <a:r>
              <a:rPr lang="ru-RU" sz="2400" dirty="0" smtClean="0"/>
              <a:t>атегориальный узел истина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76942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29919201"/>
              </p:ext>
            </p:extLst>
          </p:nvPr>
        </p:nvGraphicFramePr>
        <p:xfrm>
          <a:off x="1248833" y="1483254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97667" y="560917"/>
            <a:ext cx="4487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2400" dirty="0" smtClean="0"/>
              <a:t>к</a:t>
            </a:r>
            <a:r>
              <a:rPr lang="ru-RU" sz="2400" dirty="0" smtClean="0"/>
              <a:t>атегориальный узел добро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31825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25380102"/>
              </p:ext>
            </p:extLst>
          </p:nvPr>
        </p:nvGraphicFramePr>
        <p:xfrm>
          <a:off x="1238250" y="1536171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3166" y="518583"/>
            <a:ext cx="4931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к</a:t>
            </a:r>
            <a:r>
              <a:rPr lang="ru-RU" sz="2400" dirty="0" smtClean="0"/>
              <a:t>атегориальный узел польза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93690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365760" lvl="1" indent="0">
              <a:buNone/>
            </a:pPr>
            <a:endParaRPr lang="ru-RU" sz="3200" dirty="0" smtClean="0"/>
          </a:p>
          <a:p>
            <a:pPr marL="365760" lvl="1" indent="0">
              <a:buNone/>
            </a:pPr>
            <a:endParaRPr lang="ru-RU" sz="3200" dirty="0"/>
          </a:p>
          <a:p>
            <a:pPr marL="365760" lvl="1" indent="0">
              <a:buNone/>
            </a:pPr>
            <a:r>
              <a:rPr lang="en-US" sz="3200" dirty="0" err="1" smtClean="0"/>
              <a:t>Концепция</a:t>
            </a:r>
            <a:r>
              <a:rPr lang="en-US" sz="3200" dirty="0" smtClean="0"/>
              <a:t> </a:t>
            </a:r>
            <a:r>
              <a:rPr lang="en-US" sz="3200" dirty="0" err="1"/>
              <a:t>миропонимания</a:t>
            </a:r>
            <a:r>
              <a:rPr lang="en-US" sz="3200" dirty="0"/>
              <a:t> </a:t>
            </a:r>
            <a:r>
              <a:rPr lang="en-US" sz="3200" dirty="0" err="1" smtClean="0"/>
              <a:t>Андрича</a:t>
            </a:r>
            <a:endParaRPr lang="ru-RU" sz="3200" dirty="0" smtClean="0"/>
          </a:p>
          <a:p>
            <a:r>
              <a:rPr lang="en-US" sz="3200" dirty="0" smtClean="0"/>
              <a:t> </a:t>
            </a:r>
            <a:r>
              <a:rPr lang="en-US" sz="3200" dirty="0" err="1"/>
              <a:t>строится</a:t>
            </a:r>
            <a:r>
              <a:rPr lang="en-US" sz="3200" dirty="0"/>
              <a:t>  </a:t>
            </a:r>
            <a:r>
              <a:rPr lang="en-US" sz="3200" dirty="0" err="1"/>
              <a:t>на</a:t>
            </a:r>
            <a:r>
              <a:rPr lang="en-US" sz="3200" dirty="0"/>
              <a:t> </a:t>
            </a:r>
            <a:r>
              <a:rPr lang="en-US" sz="3200" dirty="0" err="1"/>
              <a:t>принципах</a:t>
            </a:r>
            <a:r>
              <a:rPr lang="en-US" sz="3200" dirty="0"/>
              <a:t> </a:t>
            </a:r>
            <a:r>
              <a:rPr lang="en-US" sz="3200" dirty="0" err="1"/>
              <a:t>экзист</a:t>
            </a:r>
            <a:r>
              <a:rPr lang="ru-RU" sz="3200" dirty="0"/>
              <a:t>е</a:t>
            </a:r>
            <a:r>
              <a:rPr lang="en-US" sz="3200" dirty="0" err="1"/>
              <a:t>нционального</a:t>
            </a:r>
            <a:r>
              <a:rPr lang="en-US" sz="3200" dirty="0"/>
              <a:t> </a:t>
            </a:r>
            <a:r>
              <a:rPr lang="en-US" sz="3200" dirty="0" err="1" smtClean="0"/>
              <a:t>мирочувствования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04631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068917" y="1620520"/>
            <a:ext cx="6400800" cy="3474720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/>
              <a:t>репликация моделей универсальных ценностных ориентаций происходит при помощи кластеров </a:t>
            </a:r>
            <a:r>
              <a:rPr lang="ru-RU" sz="3200" dirty="0" err="1" smtClean="0"/>
              <a:t>этносознания</a:t>
            </a:r>
            <a:r>
              <a:rPr lang="ru-RU" sz="3200" dirty="0" smtClean="0"/>
              <a:t>:</a:t>
            </a:r>
          </a:p>
          <a:p>
            <a:r>
              <a:rPr lang="ru-RU" sz="3500" dirty="0" smtClean="0"/>
              <a:t>культурно</a:t>
            </a:r>
            <a:r>
              <a:rPr lang="ru-RU" sz="3500" dirty="0"/>
              <a:t>-этические, </a:t>
            </a:r>
            <a:endParaRPr lang="ru-RU" sz="3500" dirty="0" smtClean="0"/>
          </a:p>
          <a:p>
            <a:r>
              <a:rPr lang="ru-RU" sz="3500" dirty="0"/>
              <a:t>н</a:t>
            </a:r>
            <a:r>
              <a:rPr lang="ru-RU" sz="3500" dirty="0" smtClean="0"/>
              <a:t>равственные,</a:t>
            </a:r>
          </a:p>
          <a:p>
            <a:r>
              <a:rPr lang="ru-RU" sz="3500" dirty="0" smtClean="0"/>
              <a:t>психологические </a:t>
            </a:r>
            <a:r>
              <a:rPr lang="ru-RU" sz="3500" dirty="0"/>
              <a:t>категории.</a:t>
            </a:r>
            <a:r>
              <a:rPr lang="en-US" sz="3500" dirty="0"/>
              <a:t> 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363880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17083" y="1482937"/>
            <a:ext cx="6400800" cy="347472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err="1"/>
              <a:t>Семантика</a:t>
            </a:r>
            <a:r>
              <a:rPr lang="en-US" sz="3200" dirty="0"/>
              <a:t> </a:t>
            </a:r>
            <a:r>
              <a:rPr lang="en-US" sz="3200" dirty="0" err="1"/>
              <a:t>категорий</a:t>
            </a:r>
            <a:r>
              <a:rPr lang="en-US" sz="3200" dirty="0"/>
              <a:t>:</a:t>
            </a:r>
          </a:p>
          <a:p>
            <a:r>
              <a:rPr lang="en-US" sz="3200" dirty="0" err="1"/>
              <a:t>Красота</a:t>
            </a:r>
            <a:r>
              <a:rPr lang="en-US" sz="3200" dirty="0"/>
              <a:t> – </a:t>
            </a:r>
            <a:r>
              <a:rPr lang="en-US" sz="3200" dirty="0" err="1"/>
              <a:t>совершенство</a:t>
            </a:r>
            <a:r>
              <a:rPr lang="en-US" sz="3200" dirty="0"/>
              <a:t>, </a:t>
            </a:r>
            <a:r>
              <a:rPr lang="en-US" sz="3200" dirty="0" err="1"/>
              <a:t>гармония</a:t>
            </a:r>
            <a:r>
              <a:rPr lang="en-US" sz="3200" dirty="0"/>
              <a:t>,</a:t>
            </a:r>
          </a:p>
          <a:p>
            <a:r>
              <a:rPr lang="en-US" sz="3200" dirty="0" err="1"/>
              <a:t>Добро</a:t>
            </a:r>
            <a:r>
              <a:rPr lang="en-US" sz="3200" dirty="0"/>
              <a:t> – </a:t>
            </a:r>
            <a:r>
              <a:rPr lang="en-US" sz="3200" dirty="0" err="1"/>
              <a:t>благо</a:t>
            </a:r>
            <a:r>
              <a:rPr lang="en-US" sz="3200" dirty="0"/>
              <a:t>, </a:t>
            </a:r>
            <a:r>
              <a:rPr lang="en-US" sz="3200" dirty="0" err="1"/>
              <a:t>позитивное</a:t>
            </a:r>
            <a:r>
              <a:rPr lang="en-US" sz="3200" dirty="0"/>
              <a:t> </a:t>
            </a:r>
            <a:r>
              <a:rPr lang="en-US" sz="3200" dirty="0" err="1" smtClean="0"/>
              <a:t>начало</a:t>
            </a:r>
            <a:r>
              <a:rPr lang="en-US" sz="3200" dirty="0"/>
              <a:t>, </a:t>
            </a:r>
            <a:r>
              <a:rPr lang="en-US" sz="3200" dirty="0" err="1"/>
              <a:t>полезное</a:t>
            </a:r>
            <a:r>
              <a:rPr lang="en-US" sz="3200" dirty="0"/>
              <a:t>,</a:t>
            </a:r>
          </a:p>
          <a:p>
            <a:r>
              <a:rPr lang="en-US" sz="3200" dirty="0" err="1"/>
              <a:t>Польза</a:t>
            </a:r>
            <a:r>
              <a:rPr lang="en-US" sz="3200" dirty="0"/>
              <a:t> – </a:t>
            </a:r>
            <a:r>
              <a:rPr lang="en-US" sz="3200" dirty="0" err="1"/>
              <a:t>благо</a:t>
            </a:r>
            <a:endParaRPr lang="en-US" sz="3200" dirty="0"/>
          </a:p>
          <a:p>
            <a:r>
              <a:rPr lang="en-US" sz="3200" dirty="0" err="1"/>
              <a:t>Истина</a:t>
            </a:r>
            <a:r>
              <a:rPr lang="en-US" sz="3200" dirty="0"/>
              <a:t> – </a:t>
            </a:r>
            <a:r>
              <a:rPr lang="en-US" sz="3200" dirty="0" err="1"/>
              <a:t>правда</a:t>
            </a:r>
            <a:r>
              <a:rPr lang="en-US" sz="3200" dirty="0"/>
              <a:t>, </a:t>
            </a:r>
            <a:r>
              <a:rPr lang="en-US" sz="3200" dirty="0" err="1"/>
              <a:t>как</a:t>
            </a:r>
            <a:r>
              <a:rPr lang="en-US" sz="3200" dirty="0"/>
              <a:t> </a:t>
            </a:r>
            <a:r>
              <a:rPr lang="en-US" sz="3200" dirty="0" err="1"/>
              <a:t>идеал</a:t>
            </a:r>
            <a:r>
              <a:rPr lang="en-US" sz="3200" dirty="0"/>
              <a:t> </a:t>
            </a:r>
            <a:r>
              <a:rPr lang="en-US" sz="3200" dirty="0" err="1"/>
              <a:t>знания</a:t>
            </a:r>
            <a:endParaRPr lang="en-US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23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91166" y="1435062"/>
            <a:ext cx="6400800" cy="3474720"/>
          </a:xfrm>
        </p:spPr>
        <p:txBody>
          <a:bodyPr>
            <a:normAutofit fontScale="25000" lnSpcReduction="20000"/>
          </a:bodyPr>
          <a:lstStyle/>
          <a:p>
            <a:r>
              <a:rPr lang="en-US" sz="9600" i="1" dirty="0" err="1"/>
              <a:t>Займ</a:t>
            </a:r>
            <a:endParaRPr lang="en-US" sz="9600" i="1" dirty="0"/>
          </a:p>
          <a:p>
            <a:r>
              <a:rPr lang="en-US" sz="9600" i="1" dirty="0" err="1"/>
              <a:t>Красота</a:t>
            </a:r>
            <a:r>
              <a:rPr lang="en-US" sz="9600" dirty="0"/>
              <a:t>: “</a:t>
            </a:r>
            <a:r>
              <a:rPr lang="en-US" sz="9600" dirty="0" err="1"/>
              <a:t>честный</a:t>
            </a:r>
            <a:r>
              <a:rPr lang="en-US" sz="9600" dirty="0"/>
              <a:t> </a:t>
            </a:r>
            <a:r>
              <a:rPr lang="en-US" sz="9600" dirty="0" err="1"/>
              <a:t>человек</a:t>
            </a:r>
            <a:r>
              <a:rPr lang="en-US" sz="9600" dirty="0"/>
              <a:t>” “</a:t>
            </a:r>
            <a:r>
              <a:rPr lang="en-US" sz="9600" dirty="0" err="1"/>
              <a:t>хорошая</a:t>
            </a:r>
            <a:r>
              <a:rPr lang="en-US" sz="9600" dirty="0"/>
              <a:t> </a:t>
            </a:r>
            <a:r>
              <a:rPr lang="en-US" sz="9600" dirty="0" err="1"/>
              <a:t>и</a:t>
            </a:r>
            <a:r>
              <a:rPr lang="en-US" sz="9600" dirty="0"/>
              <a:t> </a:t>
            </a:r>
            <a:r>
              <a:rPr lang="en-US" sz="9600" dirty="0" err="1"/>
              <a:t>умная</a:t>
            </a:r>
            <a:r>
              <a:rPr lang="en-US" sz="9600" dirty="0"/>
              <a:t> </a:t>
            </a:r>
            <a:r>
              <a:rPr lang="en-US" sz="9600" dirty="0" err="1"/>
              <a:t>жена</a:t>
            </a:r>
            <a:r>
              <a:rPr lang="en-US" sz="9600" dirty="0" smtClean="0"/>
              <a:t>”</a:t>
            </a:r>
            <a:r>
              <a:rPr lang="ru-RU" sz="9600" dirty="0" smtClean="0"/>
              <a:t>…</a:t>
            </a:r>
            <a:endParaRPr lang="en-US" sz="9600" dirty="0"/>
          </a:p>
          <a:p>
            <a:r>
              <a:rPr lang="en-US" sz="9600" i="1" dirty="0" err="1"/>
              <a:t>Уродство</a:t>
            </a:r>
            <a:r>
              <a:rPr lang="en-US" sz="9600" dirty="0"/>
              <a:t>: “</a:t>
            </a:r>
            <a:r>
              <a:rPr lang="en-US" sz="9600" dirty="0" err="1"/>
              <a:t>дом</a:t>
            </a:r>
            <a:r>
              <a:rPr lang="en-US" sz="9600" dirty="0"/>
              <a:t> </a:t>
            </a:r>
            <a:r>
              <a:rPr lang="en-US" sz="9600" dirty="0" err="1"/>
              <a:t>превратила</a:t>
            </a:r>
            <a:r>
              <a:rPr lang="en-US" sz="9600" dirty="0"/>
              <a:t> </a:t>
            </a:r>
            <a:r>
              <a:rPr lang="en-US" sz="9600" dirty="0" err="1"/>
              <a:t>в</a:t>
            </a:r>
            <a:r>
              <a:rPr lang="en-US" sz="9600" dirty="0"/>
              <a:t> </a:t>
            </a:r>
            <a:r>
              <a:rPr lang="en-US" sz="9600" dirty="0" err="1"/>
              <a:t>сущий</a:t>
            </a:r>
            <a:r>
              <a:rPr lang="en-US" sz="9600" dirty="0"/>
              <a:t> </a:t>
            </a:r>
            <a:r>
              <a:rPr lang="en-US" sz="9600" dirty="0" err="1"/>
              <a:t>ад</a:t>
            </a:r>
            <a:r>
              <a:rPr lang="en-US" sz="9600" dirty="0" smtClean="0"/>
              <a:t>”</a:t>
            </a:r>
            <a:r>
              <a:rPr lang="ru-RU" sz="9600" dirty="0" smtClean="0"/>
              <a:t>…</a:t>
            </a:r>
          </a:p>
          <a:p>
            <a:r>
              <a:rPr lang="en-US" sz="9600" i="1" dirty="0" err="1" smtClean="0"/>
              <a:t>Добро</a:t>
            </a:r>
            <a:r>
              <a:rPr lang="en-US" sz="9600" dirty="0"/>
              <a:t>: “</a:t>
            </a:r>
            <a:r>
              <a:rPr lang="en-US" sz="9600" dirty="0" err="1"/>
              <a:t>честный</a:t>
            </a:r>
            <a:r>
              <a:rPr lang="en-US" sz="9600" dirty="0"/>
              <a:t> </a:t>
            </a:r>
            <a:r>
              <a:rPr lang="en-US" sz="9600" dirty="0" err="1"/>
              <a:t>человек</a:t>
            </a:r>
            <a:r>
              <a:rPr lang="en-US" sz="9600" dirty="0"/>
              <a:t>”, “</a:t>
            </a:r>
            <a:r>
              <a:rPr lang="en-US" sz="9600" dirty="0" err="1"/>
              <a:t>умел</a:t>
            </a:r>
            <a:r>
              <a:rPr lang="en-US" sz="9600" dirty="0"/>
              <a:t> </a:t>
            </a:r>
            <a:r>
              <a:rPr lang="en-US" sz="9600" dirty="0" err="1"/>
              <a:t>по-хорошему</a:t>
            </a:r>
            <a:r>
              <a:rPr lang="en-US" sz="9600" dirty="0"/>
              <a:t> </a:t>
            </a:r>
            <a:r>
              <a:rPr lang="en-US" sz="9600" dirty="0" err="1"/>
              <a:t>подойти</a:t>
            </a:r>
            <a:r>
              <a:rPr lang="en-US" sz="9600" dirty="0" smtClean="0"/>
              <a:t>”</a:t>
            </a:r>
            <a:r>
              <a:rPr lang="ru-RU" sz="9600" dirty="0" smtClean="0"/>
              <a:t>…</a:t>
            </a:r>
            <a:r>
              <a:rPr lang="en-US" sz="9600" dirty="0" smtClean="0"/>
              <a:t> </a:t>
            </a:r>
            <a:endParaRPr lang="ru-RU" sz="9600" dirty="0" smtClean="0"/>
          </a:p>
          <a:p>
            <a:r>
              <a:rPr lang="en-US" sz="9600" dirty="0" err="1" smtClean="0"/>
              <a:t>Польза</a:t>
            </a:r>
            <a:r>
              <a:rPr lang="en-US" sz="9600" dirty="0"/>
              <a:t>: “</a:t>
            </a:r>
            <a:r>
              <a:rPr lang="en-US" sz="9600" dirty="0" err="1"/>
              <a:t>честный</a:t>
            </a:r>
            <a:r>
              <a:rPr lang="en-US" sz="9600" dirty="0"/>
              <a:t> </a:t>
            </a:r>
            <a:r>
              <a:rPr lang="en-US" sz="9600" dirty="0" err="1"/>
              <a:t>человек</a:t>
            </a:r>
            <a:r>
              <a:rPr lang="en-US" sz="9600" dirty="0"/>
              <a:t>”, “</a:t>
            </a:r>
            <a:r>
              <a:rPr lang="en-US" sz="9600" dirty="0" err="1"/>
              <a:t>люди</a:t>
            </a:r>
            <a:r>
              <a:rPr lang="en-US" sz="9600" dirty="0"/>
              <a:t> </a:t>
            </a:r>
            <a:r>
              <a:rPr lang="en-US" sz="9600" dirty="0" err="1"/>
              <a:t>меня</a:t>
            </a:r>
            <a:r>
              <a:rPr lang="en-US" sz="9600" dirty="0"/>
              <a:t> </a:t>
            </a:r>
            <a:r>
              <a:rPr lang="en-US" sz="9600" dirty="0" err="1" smtClean="0"/>
              <a:t>уважали</a:t>
            </a:r>
            <a:r>
              <a:rPr lang="ru-RU" sz="9600" dirty="0" smtClean="0"/>
              <a:t>…</a:t>
            </a:r>
            <a:r>
              <a:rPr lang="en-US" sz="9600" dirty="0" smtClean="0"/>
              <a:t> </a:t>
            </a:r>
            <a:endParaRPr lang="ru-RU" sz="9600" dirty="0" smtClean="0"/>
          </a:p>
          <a:p>
            <a:r>
              <a:rPr lang="en-US" sz="9600" i="1" dirty="0" err="1" smtClean="0"/>
              <a:t>Истина</a:t>
            </a:r>
            <a:r>
              <a:rPr lang="en-US" sz="9600" dirty="0"/>
              <a:t>: “</a:t>
            </a:r>
            <a:r>
              <a:rPr lang="en-US" sz="9600" dirty="0" err="1"/>
              <a:t>честный</a:t>
            </a:r>
            <a:r>
              <a:rPr lang="en-US" sz="9600" dirty="0"/>
              <a:t> </a:t>
            </a:r>
            <a:r>
              <a:rPr lang="en-US" sz="9600" dirty="0" err="1"/>
              <a:t>человек</a:t>
            </a:r>
            <a:r>
              <a:rPr lang="en-US" sz="9600" dirty="0"/>
              <a:t>”</a:t>
            </a:r>
            <a:r>
              <a:rPr lang="en-US" sz="9600" dirty="0" smtClean="0"/>
              <a:t>, “</a:t>
            </a:r>
            <a:r>
              <a:rPr lang="en-US" sz="9600" dirty="0" err="1"/>
              <a:t>мечтал</a:t>
            </a:r>
            <a:r>
              <a:rPr lang="en-US" sz="9600" dirty="0"/>
              <a:t> </a:t>
            </a:r>
            <a:r>
              <a:rPr lang="en-US" sz="9600" dirty="0" err="1"/>
              <a:t>о</a:t>
            </a:r>
            <a:r>
              <a:rPr lang="en-US" sz="9600" dirty="0"/>
              <a:t> </a:t>
            </a:r>
            <a:r>
              <a:rPr lang="en-US" sz="9600" dirty="0" err="1"/>
              <a:t>спокойной</a:t>
            </a:r>
            <a:r>
              <a:rPr lang="en-US" sz="9600" dirty="0"/>
              <a:t> </a:t>
            </a:r>
            <a:r>
              <a:rPr lang="en-US" sz="9600" dirty="0" err="1"/>
              <a:t>жизни</a:t>
            </a:r>
            <a:r>
              <a:rPr lang="en-US" sz="9600" dirty="0"/>
              <a:t> </a:t>
            </a:r>
            <a:r>
              <a:rPr lang="en-US" sz="9600" dirty="0" err="1"/>
              <a:t>с</a:t>
            </a:r>
            <a:r>
              <a:rPr lang="en-US" sz="9600" dirty="0"/>
              <a:t> </a:t>
            </a:r>
            <a:r>
              <a:rPr lang="en-US" sz="9600" dirty="0" err="1"/>
              <a:t>добропорядочной</a:t>
            </a:r>
            <a:r>
              <a:rPr lang="en-US" sz="9600" dirty="0"/>
              <a:t> </a:t>
            </a:r>
            <a:r>
              <a:rPr lang="en-US" sz="9600" dirty="0" err="1"/>
              <a:t>женой</a:t>
            </a:r>
            <a:r>
              <a:rPr lang="en-US" sz="9600" dirty="0"/>
              <a:t>”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53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047750" y="1493520"/>
            <a:ext cx="6400800" cy="347472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1 </a:t>
            </a:r>
            <a:r>
              <a:rPr lang="en-US" sz="2400" dirty="0" err="1"/>
              <a:t>модель</a:t>
            </a:r>
            <a:r>
              <a:rPr lang="en-US" sz="2400" dirty="0"/>
              <a:t>: </a:t>
            </a:r>
            <a:endParaRPr lang="ru-RU" sz="2400" dirty="0" smtClean="0"/>
          </a:p>
          <a:p>
            <a:r>
              <a:rPr lang="ru-RU" sz="2400" i="1" dirty="0" err="1"/>
              <a:t>и</a:t>
            </a:r>
            <a:r>
              <a:rPr lang="en-US" sz="2400" i="1" dirty="0" err="1" smtClean="0"/>
              <a:t>стина</a:t>
            </a:r>
            <a:r>
              <a:rPr lang="en-US" sz="2400" dirty="0" smtClean="0"/>
              <a:t> </a:t>
            </a:r>
            <a:r>
              <a:rPr lang="en-US" sz="2400" dirty="0" err="1"/>
              <a:t>кроется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выборе</a:t>
            </a:r>
            <a:r>
              <a:rPr lang="en-US" sz="2400" dirty="0"/>
              <a:t> </a:t>
            </a:r>
            <a:r>
              <a:rPr lang="en-US" sz="2400" dirty="0" err="1"/>
              <a:t>между</a:t>
            </a:r>
            <a:r>
              <a:rPr lang="en-US" sz="2400" dirty="0"/>
              <a:t> </a:t>
            </a:r>
            <a:r>
              <a:rPr lang="en-US" sz="2400" dirty="0" err="1"/>
              <a:t>красотой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уродством</a:t>
            </a:r>
            <a:r>
              <a:rPr lang="en-US" sz="2400" dirty="0"/>
              <a:t> (</a:t>
            </a:r>
            <a:r>
              <a:rPr lang="en-US" sz="2400" dirty="0" err="1"/>
              <a:t>как</a:t>
            </a:r>
            <a:r>
              <a:rPr lang="en-US" sz="2400" dirty="0"/>
              <a:t> </a:t>
            </a:r>
            <a:r>
              <a:rPr lang="en-US" sz="2400" dirty="0" err="1"/>
              <a:t>проявление</a:t>
            </a:r>
            <a:r>
              <a:rPr lang="en-US" sz="2400" dirty="0"/>
              <a:t> </a:t>
            </a:r>
            <a:r>
              <a:rPr lang="en-US" sz="2400" dirty="0" err="1"/>
              <a:t>духовного</a:t>
            </a:r>
            <a:r>
              <a:rPr lang="en-US" sz="2400" dirty="0"/>
              <a:t> </a:t>
            </a:r>
            <a:r>
              <a:rPr lang="en-US" sz="2400" dirty="0" err="1"/>
              <a:t>мира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мире</a:t>
            </a:r>
            <a:r>
              <a:rPr lang="en-US" sz="2400" dirty="0"/>
              <a:t> </a:t>
            </a:r>
            <a:r>
              <a:rPr lang="en-US" sz="2400" dirty="0" err="1"/>
              <a:t>культуры</a:t>
            </a:r>
            <a:r>
              <a:rPr lang="en-US" sz="2400" dirty="0"/>
              <a:t>), </a:t>
            </a:r>
          </a:p>
          <a:p>
            <a:r>
              <a:rPr lang="en-US" sz="2400" dirty="0"/>
              <a:t>2 </a:t>
            </a:r>
            <a:r>
              <a:rPr lang="en-US" sz="2400" dirty="0" err="1"/>
              <a:t>модель</a:t>
            </a:r>
            <a:r>
              <a:rPr lang="en-US" sz="2400" dirty="0"/>
              <a:t>: </a:t>
            </a:r>
            <a:endParaRPr lang="ru-RU" sz="2400" dirty="0" smtClean="0"/>
          </a:p>
          <a:p>
            <a:r>
              <a:rPr lang="en-US" sz="2400" i="1" dirty="0" err="1" smtClean="0"/>
              <a:t>добро</a:t>
            </a:r>
            <a:r>
              <a:rPr lang="en-US" sz="2400" i="1" dirty="0" smtClean="0"/>
              <a:t> </a:t>
            </a:r>
            <a:r>
              <a:rPr lang="en-US" sz="2400" i="1" dirty="0" err="1"/>
              <a:t>и</a:t>
            </a:r>
            <a:r>
              <a:rPr lang="en-US" sz="2400" i="1" dirty="0"/>
              <a:t> </a:t>
            </a:r>
            <a:r>
              <a:rPr lang="en-US" sz="2400" i="1" dirty="0" err="1"/>
              <a:t>польза</a:t>
            </a:r>
            <a:r>
              <a:rPr lang="en-US" sz="2400" i="1" dirty="0"/>
              <a:t> </a:t>
            </a:r>
            <a:r>
              <a:rPr lang="en-US" sz="2400" dirty="0" err="1"/>
              <a:t>взаимодополняемы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базируются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честности</a:t>
            </a:r>
            <a:r>
              <a:rPr lang="en-US" sz="2400" dirty="0"/>
              <a:t>, </a:t>
            </a:r>
            <a:r>
              <a:rPr lang="en-US" sz="2400" dirty="0" err="1"/>
              <a:t>уважении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правильности</a:t>
            </a:r>
            <a:r>
              <a:rPr lang="en-US" sz="2400" dirty="0"/>
              <a:t> </a:t>
            </a:r>
            <a:r>
              <a:rPr lang="en-US" sz="2400" dirty="0" err="1"/>
              <a:t>поступков</a:t>
            </a:r>
            <a:r>
              <a:rPr lang="en-US" sz="2400" dirty="0"/>
              <a:t> (</a:t>
            </a:r>
            <a:r>
              <a:rPr lang="en-US" sz="2400" dirty="0" err="1"/>
              <a:t>убеждения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стереотипы</a:t>
            </a:r>
            <a:r>
              <a:rPr lang="en-US" sz="2400" dirty="0"/>
              <a:t>/ </a:t>
            </a:r>
            <a:r>
              <a:rPr lang="en-US" sz="2400" dirty="0" err="1"/>
              <a:t>проявление</a:t>
            </a:r>
            <a:r>
              <a:rPr lang="en-US" sz="2400" dirty="0"/>
              <a:t> </a:t>
            </a:r>
            <a:r>
              <a:rPr lang="en-US" sz="2400" dirty="0" err="1"/>
              <a:t>коллективного</a:t>
            </a:r>
            <a:r>
              <a:rPr lang="en-US" sz="2400" dirty="0"/>
              <a:t> </a:t>
            </a:r>
            <a:r>
              <a:rPr lang="en-US" sz="2400" dirty="0" err="1"/>
              <a:t>мира</a:t>
            </a:r>
            <a:r>
              <a:rPr lang="en-US" sz="2400" dirty="0"/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1283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1408853"/>
            <a:ext cx="6400800" cy="347472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200" dirty="0" err="1"/>
              <a:t>экзистенциальная</a:t>
            </a:r>
            <a:r>
              <a:rPr lang="en-US" sz="3200" dirty="0"/>
              <a:t> </a:t>
            </a:r>
            <a:r>
              <a:rPr lang="en-US" sz="3200" dirty="0" err="1"/>
              <a:t>свобода</a:t>
            </a:r>
            <a:r>
              <a:rPr lang="en-US" sz="3200" dirty="0"/>
              <a:t> </a:t>
            </a:r>
            <a:r>
              <a:rPr lang="ru-RU" sz="3200" dirty="0" smtClean="0"/>
              <a:t>Займа </a:t>
            </a:r>
            <a:r>
              <a:rPr lang="en-US" sz="3200" dirty="0" err="1" smtClean="0"/>
              <a:t>соотносит</a:t>
            </a:r>
            <a:r>
              <a:rPr lang="en-US" sz="3200" dirty="0" smtClean="0"/>
              <a:t> </a:t>
            </a:r>
            <a:r>
              <a:rPr lang="en-US" sz="3200" dirty="0" err="1"/>
              <a:t>его</a:t>
            </a:r>
            <a:r>
              <a:rPr lang="en-US" sz="3200" dirty="0"/>
              <a:t> </a:t>
            </a:r>
            <a:r>
              <a:rPr lang="en-US" sz="3200" dirty="0" err="1"/>
              <a:t>честность</a:t>
            </a:r>
            <a:r>
              <a:rPr lang="en-US" sz="3200" dirty="0"/>
              <a:t> </a:t>
            </a:r>
            <a:r>
              <a:rPr lang="en-US" sz="3200" dirty="0" err="1"/>
              <a:t>с</a:t>
            </a:r>
            <a:r>
              <a:rPr lang="en-US" sz="3200" dirty="0"/>
              <a:t> </a:t>
            </a:r>
            <a:r>
              <a:rPr lang="en-US" sz="3200" dirty="0" err="1"/>
              <a:t>уважением</a:t>
            </a:r>
            <a:r>
              <a:rPr lang="en-US" sz="3200" dirty="0"/>
              <a:t> </a:t>
            </a:r>
            <a:r>
              <a:rPr lang="en-US" sz="3200" dirty="0" err="1"/>
              <a:t>и</a:t>
            </a:r>
            <a:r>
              <a:rPr lang="en-US" sz="3200" dirty="0"/>
              <a:t> </a:t>
            </a:r>
            <a:r>
              <a:rPr lang="en-US" sz="3200" dirty="0" err="1"/>
              <a:t>женщиной</a:t>
            </a:r>
            <a:r>
              <a:rPr lang="en-US" sz="3200" dirty="0"/>
              <a:t>, </a:t>
            </a:r>
            <a:r>
              <a:rPr lang="en-US" sz="3200" dirty="0" err="1"/>
              <a:t>как</a:t>
            </a:r>
            <a:r>
              <a:rPr lang="en-US" sz="3200" dirty="0"/>
              <a:t> </a:t>
            </a:r>
            <a:r>
              <a:rPr lang="en-US" sz="3200" dirty="0" err="1"/>
              <a:t>матерью-оберегом</a:t>
            </a:r>
            <a:r>
              <a:rPr lang="en-US" sz="3200" dirty="0"/>
              <a:t> (</a:t>
            </a:r>
            <a:r>
              <a:rPr lang="en-US" sz="3200" dirty="0" err="1"/>
              <a:t>что</a:t>
            </a:r>
            <a:r>
              <a:rPr lang="en-US" sz="3200" dirty="0"/>
              <a:t> </a:t>
            </a:r>
            <a:r>
              <a:rPr lang="en-US" sz="3200" dirty="0" err="1"/>
              <a:t>свойственно</a:t>
            </a:r>
            <a:r>
              <a:rPr lang="en-US" sz="3200" dirty="0"/>
              <a:t> </a:t>
            </a:r>
            <a:r>
              <a:rPr lang="en-US" sz="3200" dirty="0" err="1"/>
              <a:t>для</a:t>
            </a:r>
            <a:r>
              <a:rPr lang="en-US" sz="3200" dirty="0"/>
              <a:t> </a:t>
            </a:r>
            <a:r>
              <a:rPr lang="en-US" sz="3200" dirty="0" err="1"/>
              <a:t>турецкой</a:t>
            </a:r>
            <a:r>
              <a:rPr lang="en-US" sz="3200" dirty="0"/>
              <a:t> </a:t>
            </a:r>
            <a:r>
              <a:rPr lang="en-US" sz="3200" dirty="0" err="1"/>
              <a:t>культуры</a:t>
            </a:r>
            <a:r>
              <a:rPr lang="en-US" sz="3200" dirty="0"/>
              <a:t>).</a:t>
            </a:r>
            <a:r>
              <a:rPr lang="en-US" sz="3200" dirty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4170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400" i="1" dirty="0" err="1"/>
              <a:t>Чамил</a:t>
            </a:r>
            <a:endParaRPr lang="en-US" sz="2400" i="1" dirty="0"/>
          </a:p>
          <a:p>
            <a:r>
              <a:rPr lang="en-US" sz="2400" i="1" dirty="0" err="1"/>
              <a:t>Красота</a:t>
            </a:r>
            <a:r>
              <a:rPr lang="en-US" sz="2400" dirty="0"/>
              <a:t>: “</a:t>
            </a:r>
            <a:r>
              <a:rPr lang="en-US" sz="2400" dirty="0" err="1"/>
              <a:t>книга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желтом</a:t>
            </a:r>
            <a:r>
              <a:rPr lang="en-US" sz="2400" dirty="0"/>
              <a:t> </a:t>
            </a:r>
            <a:r>
              <a:rPr lang="en-US" sz="2400" dirty="0" err="1"/>
              <a:t>кожаном</a:t>
            </a:r>
            <a:r>
              <a:rPr lang="en-US" sz="2400" dirty="0"/>
              <a:t> </a:t>
            </a:r>
            <a:r>
              <a:rPr lang="en-US" sz="2400" dirty="0" err="1"/>
              <a:t>переплете</a:t>
            </a:r>
            <a:r>
              <a:rPr lang="en-US" sz="2400" dirty="0"/>
              <a:t>”, “</a:t>
            </a:r>
            <a:r>
              <a:rPr lang="en-US" sz="2400" dirty="0" err="1"/>
              <a:t>разговоры</a:t>
            </a:r>
            <a:r>
              <a:rPr lang="en-US" sz="2400" dirty="0"/>
              <a:t> </a:t>
            </a:r>
            <a:r>
              <a:rPr lang="en-US" sz="2400" dirty="0" err="1"/>
              <a:t>дороги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приятны</a:t>
            </a:r>
            <a:r>
              <a:rPr lang="en-US" sz="2400" dirty="0" smtClean="0"/>
              <a:t>”</a:t>
            </a:r>
            <a:r>
              <a:rPr lang="ru-RU" sz="2400" dirty="0" smtClean="0"/>
              <a:t>…</a:t>
            </a:r>
          </a:p>
          <a:p>
            <a:r>
              <a:rPr lang="en-US" sz="2400" i="1" dirty="0" err="1" smtClean="0"/>
              <a:t>Добро</a:t>
            </a:r>
            <a:r>
              <a:rPr lang="en-US" sz="2400" dirty="0"/>
              <a:t>: </a:t>
            </a:r>
            <a:r>
              <a:rPr lang="ru-RU" sz="2400" dirty="0" smtClean="0"/>
              <a:t>«он </a:t>
            </a:r>
            <a:r>
              <a:rPr lang="en-US" sz="2400" dirty="0" err="1" smtClean="0"/>
              <a:t>предлагал</a:t>
            </a:r>
            <a:r>
              <a:rPr lang="en-US" sz="2400" dirty="0" smtClean="0"/>
              <a:t> </a:t>
            </a:r>
            <a:r>
              <a:rPr lang="en-US" sz="2400" dirty="0" err="1"/>
              <a:t>все</a:t>
            </a:r>
            <a:r>
              <a:rPr lang="en-US" sz="2400" dirty="0"/>
              <a:t>,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ставя</a:t>
            </a:r>
            <a:r>
              <a:rPr lang="en-US" sz="2400" dirty="0"/>
              <a:t> </a:t>
            </a:r>
            <a:r>
              <a:rPr lang="en-US" sz="2400" dirty="0" err="1"/>
              <a:t>никаких</a:t>
            </a:r>
            <a:r>
              <a:rPr lang="en-US" sz="2400" dirty="0"/>
              <a:t> </a:t>
            </a:r>
            <a:r>
              <a:rPr lang="en-US" sz="2400" dirty="0" err="1"/>
              <a:t>условий</a:t>
            </a:r>
            <a:r>
              <a:rPr lang="en-US" sz="2400" dirty="0"/>
              <a:t>”, </a:t>
            </a:r>
            <a:r>
              <a:rPr lang="ru-RU" sz="2400" dirty="0" err="1"/>
              <a:t>ц</a:t>
            </a:r>
            <a:r>
              <a:rPr lang="en-US" sz="2400" dirty="0" err="1" smtClean="0"/>
              <a:t>еликом</a:t>
            </a:r>
            <a:r>
              <a:rPr lang="en-US" sz="2400" dirty="0" smtClean="0"/>
              <a:t> </a:t>
            </a:r>
            <a:r>
              <a:rPr lang="en-US" sz="2400" dirty="0" err="1"/>
              <a:t>погрузился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книги</a:t>
            </a:r>
            <a:r>
              <a:rPr lang="en-US" sz="2400" dirty="0"/>
              <a:t>”</a:t>
            </a:r>
          </a:p>
          <a:p>
            <a:r>
              <a:rPr lang="en-US" sz="2400" i="1" dirty="0" err="1"/>
              <a:t>Польза</a:t>
            </a:r>
            <a:r>
              <a:rPr lang="en-US" sz="2400" dirty="0"/>
              <a:t>: “</a:t>
            </a:r>
            <a:r>
              <a:rPr lang="en-US" sz="2400" dirty="0" err="1"/>
              <a:t>все</a:t>
            </a:r>
            <a:r>
              <a:rPr lang="en-US" sz="2400" dirty="0"/>
              <a:t> </a:t>
            </a:r>
            <a:r>
              <a:rPr lang="en-US" sz="2400" dirty="0" err="1"/>
              <a:t>больше</a:t>
            </a:r>
            <a:r>
              <a:rPr lang="en-US" sz="2400" dirty="0"/>
              <a:t> </a:t>
            </a:r>
            <a:r>
              <a:rPr lang="en-US" sz="2400" dirty="0" err="1"/>
              <a:t>предавался</a:t>
            </a:r>
            <a:r>
              <a:rPr lang="en-US" sz="2400" dirty="0"/>
              <a:t> </a:t>
            </a:r>
            <a:r>
              <a:rPr lang="en-US" sz="2400" dirty="0" err="1"/>
              <a:t>чтению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наукам</a:t>
            </a:r>
            <a:r>
              <a:rPr lang="en-US" sz="2400" dirty="0"/>
              <a:t>”, </a:t>
            </a:r>
          </a:p>
          <a:p>
            <a:r>
              <a:rPr lang="en-US" sz="2400" i="1" dirty="0" err="1"/>
              <a:t>Истина</a:t>
            </a:r>
            <a:r>
              <a:rPr lang="en-US" sz="2400" dirty="0"/>
              <a:t>: </a:t>
            </a:r>
            <a:r>
              <a:rPr lang="en-US" sz="2400" dirty="0" smtClean="0"/>
              <a:t>“</a:t>
            </a:r>
            <a:r>
              <a:rPr lang="en-US" sz="2400" dirty="0" err="1"/>
              <a:t>замыкался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себе</a:t>
            </a:r>
            <a:r>
              <a:rPr lang="en-US" sz="2400" dirty="0"/>
              <a:t>”, “</a:t>
            </a:r>
            <a:r>
              <a:rPr lang="en-US" sz="2400" dirty="0" err="1"/>
              <a:t>принял</a:t>
            </a:r>
            <a:r>
              <a:rPr lang="en-US" sz="2400" dirty="0"/>
              <a:t> </a:t>
            </a:r>
            <a:r>
              <a:rPr lang="en-US" sz="2400" dirty="0" err="1"/>
              <a:t>неожиданное</a:t>
            </a:r>
            <a:r>
              <a:rPr lang="en-US" sz="2400" dirty="0"/>
              <a:t> </a:t>
            </a:r>
            <a:r>
              <a:rPr lang="en-US" sz="2400" dirty="0" err="1"/>
              <a:t>внимание</a:t>
            </a:r>
            <a:r>
              <a:rPr lang="en-US" sz="2400" dirty="0"/>
              <a:t> </a:t>
            </a:r>
            <a:r>
              <a:rPr lang="en-US" sz="2400" dirty="0" err="1"/>
              <a:t>к</a:t>
            </a:r>
            <a:r>
              <a:rPr lang="en-US" sz="2400" dirty="0"/>
              <a:t> </a:t>
            </a:r>
            <a:r>
              <a:rPr lang="en-US" sz="2400" dirty="0" err="1"/>
              <a:t>себе</a:t>
            </a:r>
            <a:r>
              <a:rPr lang="en-US" sz="2400" dirty="0"/>
              <a:t> </a:t>
            </a:r>
            <a:r>
              <a:rPr lang="en-US" sz="2400" dirty="0" err="1"/>
              <a:t>как</a:t>
            </a:r>
            <a:r>
              <a:rPr lang="en-US" sz="2400" dirty="0"/>
              <a:t> </a:t>
            </a:r>
            <a:r>
              <a:rPr lang="en-US" sz="2400" dirty="0" err="1"/>
              <a:t>приказ</a:t>
            </a:r>
            <a:r>
              <a:rPr lang="en-US" sz="2400" dirty="0" smtClean="0"/>
              <a:t>”</a:t>
            </a:r>
            <a:r>
              <a:rPr lang="ru-RU" sz="2400" dirty="0" smtClean="0"/>
              <a:t>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2171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1578186"/>
            <a:ext cx="6400800" cy="3474720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Первая</a:t>
            </a:r>
            <a:r>
              <a:rPr lang="en-US" sz="2400" dirty="0"/>
              <a:t> </a:t>
            </a:r>
            <a:r>
              <a:rPr lang="en-US" sz="2400" dirty="0" err="1"/>
              <a:t>модель</a:t>
            </a:r>
            <a:r>
              <a:rPr lang="en-US" sz="2400" dirty="0"/>
              <a:t> </a:t>
            </a:r>
            <a:r>
              <a:rPr lang="en-US" sz="2400" dirty="0" err="1"/>
              <a:t>соединят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себе</a:t>
            </a:r>
            <a:r>
              <a:rPr lang="en-US" sz="2400" dirty="0"/>
              <a:t> </a:t>
            </a:r>
            <a:r>
              <a:rPr lang="en-US" sz="2400" dirty="0" err="1"/>
              <a:t>категорию</a:t>
            </a:r>
            <a:r>
              <a:rPr lang="en-US" sz="2400" dirty="0"/>
              <a:t> </a:t>
            </a:r>
            <a:r>
              <a:rPr lang="en-US" sz="2400" i="1" dirty="0" err="1"/>
              <a:t>пользы</a:t>
            </a:r>
            <a:r>
              <a:rPr lang="en-US" sz="2400" dirty="0"/>
              <a:t> (</a:t>
            </a:r>
            <a:r>
              <a:rPr lang="en-US" sz="2400" dirty="0" err="1"/>
              <a:t>существование</a:t>
            </a:r>
            <a:r>
              <a:rPr lang="en-US" sz="2400" dirty="0"/>
              <a:t> </a:t>
            </a:r>
            <a:r>
              <a:rPr lang="en-US" sz="2400" dirty="0" err="1"/>
              <a:t>трансцендентального</a:t>
            </a:r>
            <a:r>
              <a:rPr lang="en-US" sz="2400" dirty="0"/>
              <a:t> </a:t>
            </a:r>
            <a:r>
              <a:rPr lang="en-US" sz="2400" dirty="0" err="1"/>
              <a:t>мира</a:t>
            </a:r>
            <a:r>
              <a:rPr lang="en-US" sz="2400" dirty="0"/>
              <a:t>) </a:t>
            </a:r>
            <a:r>
              <a:rPr lang="en-US" sz="2400" dirty="0" err="1"/>
              <a:t>и</a:t>
            </a:r>
            <a:r>
              <a:rPr lang="en-US" sz="2400" dirty="0"/>
              <a:t>  </a:t>
            </a:r>
            <a:r>
              <a:rPr lang="en-US" sz="2400" i="1" dirty="0" err="1" smtClean="0"/>
              <a:t>красоты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как</a:t>
            </a:r>
            <a:r>
              <a:rPr lang="en-US" sz="2400" dirty="0"/>
              <a:t> </a:t>
            </a:r>
            <a:r>
              <a:rPr lang="en-US" sz="2400" dirty="0" err="1"/>
              <a:t>проявление</a:t>
            </a:r>
            <a:r>
              <a:rPr lang="en-US" sz="2400" dirty="0"/>
              <a:t> </a:t>
            </a:r>
            <a:r>
              <a:rPr lang="en-US" sz="2400" dirty="0" err="1"/>
              <a:t>мира</a:t>
            </a:r>
            <a:r>
              <a:rPr lang="en-US" sz="2400" dirty="0"/>
              <a:t> </a:t>
            </a:r>
            <a:r>
              <a:rPr lang="en-US" sz="2400" dirty="0" err="1"/>
              <a:t>индивидуального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 smtClean="0"/>
              <a:t>мира</a:t>
            </a:r>
            <a:r>
              <a:rPr lang="en-US" sz="2400" dirty="0" smtClean="0"/>
              <a:t> </a:t>
            </a:r>
            <a:r>
              <a:rPr lang="en-US" sz="2400" dirty="0" err="1" smtClean="0"/>
              <a:t>трансцендентального</a:t>
            </a:r>
            <a:r>
              <a:rPr lang="en-US" sz="2400" dirty="0"/>
              <a:t>). </a:t>
            </a:r>
            <a:endParaRPr lang="ru-RU" sz="2400" dirty="0" smtClean="0"/>
          </a:p>
          <a:p>
            <a:r>
              <a:rPr lang="en-US" sz="2400" i="1" dirty="0" err="1" smtClean="0"/>
              <a:t>Семантика</a:t>
            </a:r>
            <a:r>
              <a:rPr lang="en-US" sz="2400" dirty="0" smtClean="0"/>
              <a:t> </a:t>
            </a:r>
            <a:r>
              <a:rPr lang="en-US" sz="2400" dirty="0" err="1"/>
              <a:t>этой</a:t>
            </a:r>
            <a:r>
              <a:rPr lang="en-US" sz="2400" dirty="0"/>
              <a:t> </a:t>
            </a:r>
            <a:r>
              <a:rPr lang="en-US" sz="2400" dirty="0" err="1"/>
              <a:t>модели</a:t>
            </a:r>
            <a:r>
              <a:rPr lang="en-US" sz="2400" dirty="0"/>
              <a:t> </a:t>
            </a:r>
            <a:r>
              <a:rPr lang="en-US" sz="2400" dirty="0" err="1"/>
              <a:t>такова</a:t>
            </a:r>
            <a:r>
              <a:rPr lang="en-US" sz="2400" dirty="0" smtClean="0"/>
              <a:t>:</a:t>
            </a:r>
            <a:endParaRPr lang="ru-RU" sz="2400" dirty="0" smtClean="0"/>
          </a:p>
          <a:p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en-US" sz="2400" i="1" dirty="0" err="1" smtClean="0"/>
              <a:t>Познание</a:t>
            </a:r>
            <a:r>
              <a:rPr lang="en-US" sz="2400" i="1" dirty="0" smtClean="0"/>
              <a:t> </a:t>
            </a:r>
            <a:r>
              <a:rPr lang="en-US" sz="2400" i="1" dirty="0" err="1"/>
              <a:t>мира</a:t>
            </a:r>
            <a:r>
              <a:rPr lang="en-US" sz="2400" i="1" dirty="0"/>
              <a:t> </a:t>
            </a:r>
            <a:r>
              <a:rPr lang="en-US" sz="2400" i="1" dirty="0" err="1"/>
              <a:t>и</a:t>
            </a:r>
            <a:r>
              <a:rPr lang="en-US" sz="2400" i="1" dirty="0"/>
              <a:t> </a:t>
            </a:r>
            <a:r>
              <a:rPr lang="en-US" sz="2400" i="1" dirty="0" err="1"/>
              <a:t>самого</a:t>
            </a:r>
            <a:r>
              <a:rPr lang="en-US" sz="2400" i="1" dirty="0"/>
              <a:t> </a:t>
            </a:r>
            <a:r>
              <a:rPr lang="en-US" sz="2400" i="1" dirty="0" err="1"/>
              <a:t>себя</a:t>
            </a:r>
            <a:r>
              <a:rPr lang="en-US" sz="2400" i="1" dirty="0"/>
              <a:t> </a:t>
            </a:r>
            <a:r>
              <a:rPr lang="en-US" sz="2400" i="1" dirty="0" err="1"/>
              <a:t>возможно</a:t>
            </a:r>
            <a:r>
              <a:rPr lang="en-US" sz="2400" i="1" dirty="0"/>
              <a:t> </a:t>
            </a:r>
            <a:r>
              <a:rPr lang="en-US" sz="2400" i="1" dirty="0" err="1"/>
              <a:t>в</a:t>
            </a:r>
            <a:r>
              <a:rPr lang="en-US" sz="2400" i="1" dirty="0"/>
              <a:t> </a:t>
            </a:r>
            <a:r>
              <a:rPr lang="en-US" sz="2400" i="1" dirty="0" err="1"/>
              <a:t>созерцании</a:t>
            </a:r>
            <a:r>
              <a:rPr lang="en-US" sz="2400" i="1" dirty="0"/>
              <a:t> </a:t>
            </a:r>
            <a:r>
              <a:rPr lang="en-US" sz="2400" i="1" dirty="0" err="1"/>
              <a:t>и</a:t>
            </a:r>
            <a:r>
              <a:rPr lang="en-US" sz="2400" i="1" dirty="0"/>
              <a:t> </a:t>
            </a:r>
            <a:r>
              <a:rPr lang="en-US" sz="2400" i="1" dirty="0" err="1"/>
              <a:t>творчестве</a:t>
            </a:r>
            <a:r>
              <a:rPr lang="en-US" sz="2400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513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/>
              <a:t>Вторая</a:t>
            </a:r>
            <a:r>
              <a:rPr lang="en-US" sz="2400" dirty="0"/>
              <a:t> </a:t>
            </a:r>
            <a:r>
              <a:rPr lang="en-US" sz="2400" dirty="0" err="1"/>
              <a:t>модель</a:t>
            </a:r>
            <a:r>
              <a:rPr lang="en-US" sz="2400" dirty="0"/>
              <a:t> </a:t>
            </a:r>
            <a:r>
              <a:rPr lang="en-US" sz="2400" i="1" dirty="0" err="1"/>
              <a:t>соединяет</a:t>
            </a:r>
            <a:r>
              <a:rPr lang="en-US" sz="2400" dirty="0"/>
              <a:t> </a:t>
            </a:r>
            <a:r>
              <a:rPr lang="en-US" sz="2400" dirty="0" err="1"/>
              <a:t>в</a:t>
            </a:r>
            <a:r>
              <a:rPr lang="en-US" sz="2400" dirty="0"/>
              <a:t> </a:t>
            </a:r>
            <a:r>
              <a:rPr lang="en-US" sz="2400" dirty="0" err="1"/>
              <a:t>себе</a:t>
            </a:r>
            <a:r>
              <a:rPr lang="en-US" sz="2400" dirty="0"/>
              <a:t> </a:t>
            </a:r>
            <a:r>
              <a:rPr lang="en-US" sz="2400" i="1" dirty="0" err="1"/>
              <a:t>мир</a:t>
            </a:r>
            <a:r>
              <a:rPr lang="en-US" sz="2400" i="1" dirty="0"/>
              <a:t> </a:t>
            </a:r>
            <a:r>
              <a:rPr lang="en-US" sz="2400" i="1" dirty="0" err="1"/>
              <a:t>культуры</a:t>
            </a:r>
            <a:r>
              <a:rPr lang="en-US" sz="2400" i="1" dirty="0"/>
              <a:t> </a:t>
            </a:r>
            <a:r>
              <a:rPr lang="en-US" sz="2400" dirty="0" err="1"/>
              <a:t>через</a:t>
            </a:r>
            <a:r>
              <a:rPr lang="en-US" sz="2400" dirty="0"/>
              <a:t> </a:t>
            </a:r>
            <a:r>
              <a:rPr lang="en-US" sz="2400" dirty="0" err="1"/>
              <a:t>проявление</a:t>
            </a:r>
            <a:r>
              <a:rPr lang="en-US" sz="2400" dirty="0"/>
              <a:t> </a:t>
            </a:r>
            <a:r>
              <a:rPr lang="en-US" sz="2400" dirty="0" err="1"/>
              <a:t>духовного</a:t>
            </a:r>
            <a:r>
              <a:rPr lang="en-US" sz="2400" dirty="0"/>
              <a:t> </a:t>
            </a:r>
            <a:r>
              <a:rPr lang="en-US" sz="2400" dirty="0" err="1"/>
              <a:t>мира</a:t>
            </a:r>
            <a:r>
              <a:rPr lang="en-US" sz="2400" dirty="0"/>
              <a:t>, </a:t>
            </a:r>
            <a:r>
              <a:rPr lang="en-US" sz="2400" i="1" dirty="0" err="1"/>
              <a:t>мир</a:t>
            </a:r>
            <a:r>
              <a:rPr lang="en-US" sz="2400" i="1" dirty="0"/>
              <a:t> </a:t>
            </a:r>
            <a:r>
              <a:rPr lang="en-US" sz="2400" i="1" dirty="0" err="1"/>
              <a:t>коллективный</a:t>
            </a:r>
            <a:r>
              <a:rPr lang="en-US" sz="2400" i="1" dirty="0"/>
              <a:t> </a:t>
            </a:r>
            <a:r>
              <a:rPr lang="en-US" sz="2400" dirty="0" err="1"/>
              <a:t>через</a:t>
            </a:r>
            <a:r>
              <a:rPr lang="en-US" sz="2400" dirty="0"/>
              <a:t> </a:t>
            </a:r>
            <a:r>
              <a:rPr lang="en-US" sz="2400" dirty="0" err="1"/>
              <a:t>проявление</a:t>
            </a:r>
            <a:r>
              <a:rPr lang="en-US" sz="2400" dirty="0"/>
              <a:t> </a:t>
            </a:r>
            <a:r>
              <a:rPr lang="en-US" sz="2400" dirty="0" err="1"/>
              <a:t>жизненной</a:t>
            </a:r>
            <a:r>
              <a:rPr lang="en-US" sz="2400" dirty="0"/>
              <a:t> </a:t>
            </a:r>
            <a:r>
              <a:rPr lang="en-US" sz="2400" dirty="0" err="1"/>
              <a:t>позиции</a:t>
            </a:r>
            <a:r>
              <a:rPr lang="en-US" sz="2400" dirty="0"/>
              <a:t>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i="1" dirty="0" err="1"/>
              <a:t>мир</a:t>
            </a:r>
            <a:r>
              <a:rPr lang="en-US" sz="2400" i="1" dirty="0"/>
              <a:t> </a:t>
            </a:r>
            <a:r>
              <a:rPr lang="en-US" sz="2400" i="1" dirty="0" err="1" smtClean="0"/>
              <a:t>трансцендент</a:t>
            </a:r>
            <a:r>
              <a:rPr lang="ru-RU" sz="2400" i="1" dirty="0" smtClean="0"/>
              <a:t>аль</a:t>
            </a:r>
            <a:r>
              <a:rPr lang="en-US" sz="2400" i="1" dirty="0" err="1" smtClean="0"/>
              <a:t>ный</a:t>
            </a:r>
            <a:r>
              <a:rPr lang="en-US" sz="2400" i="1" dirty="0" smtClean="0"/>
              <a:t> </a:t>
            </a:r>
            <a:r>
              <a:rPr lang="en-US" sz="2400" dirty="0" err="1"/>
              <a:t>через</a:t>
            </a:r>
            <a:r>
              <a:rPr lang="en-US" sz="2400" dirty="0"/>
              <a:t> </a:t>
            </a:r>
            <a:r>
              <a:rPr lang="en-US" sz="2400" dirty="0" err="1"/>
              <a:t>эгоическое</a:t>
            </a:r>
            <a:r>
              <a:rPr lang="en-US" sz="2400" dirty="0"/>
              <a:t> </a:t>
            </a:r>
            <a:r>
              <a:rPr lang="en-US" sz="2400" dirty="0" err="1"/>
              <a:t>переживание</a:t>
            </a:r>
            <a:r>
              <a:rPr lang="en-US" sz="2400" dirty="0"/>
              <a:t> (</a:t>
            </a:r>
            <a:r>
              <a:rPr lang="en-US" sz="2400" dirty="0" err="1"/>
              <a:t>потеря</a:t>
            </a:r>
            <a:r>
              <a:rPr lang="en-US" sz="2400" dirty="0"/>
              <a:t> </a:t>
            </a:r>
            <a:r>
              <a:rPr lang="en-US" sz="2400" dirty="0" err="1"/>
              <a:t>эго</a:t>
            </a:r>
            <a:r>
              <a:rPr lang="en-US" sz="2400" dirty="0"/>
              <a:t>). </a:t>
            </a:r>
            <a:endParaRPr lang="ru-RU" sz="2400" dirty="0" smtClean="0"/>
          </a:p>
          <a:p>
            <a:r>
              <a:rPr lang="en-US" sz="2400" i="1" dirty="0" err="1" smtClean="0"/>
              <a:t>Семантика</a:t>
            </a:r>
            <a:r>
              <a:rPr lang="en-US" sz="2400" dirty="0" smtClean="0"/>
              <a:t> </a:t>
            </a:r>
            <a:r>
              <a:rPr lang="en-US" sz="2400" dirty="0" err="1"/>
              <a:t>модели</a:t>
            </a:r>
            <a:r>
              <a:rPr lang="en-US" sz="2400" dirty="0"/>
              <a:t>: </a:t>
            </a:r>
            <a:endParaRPr lang="ru-RU" sz="2400" dirty="0" smtClean="0"/>
          </a:p>
          <a:p>
            <a:endParaRPr lang="ru-RU" sz="2400" dirty="0"/>
          </a:p>
          <a:p>
            <a:r>
              <a:rPr lang="en-US" sz="2400" i="1" dirty="0" err="1" smtClean="0"/>
              <a:t>делай</a:t>
            </a:r>
            <a:r>
              <a:rPr lang="en-US" sz="2400" i="1" dirty="0" smtClean="0"/>
              <a:t> </a:t>
            </a:r>
            <a:r>
              <a:rPr lang="en-US" sz="2400" i="1" dirty="0" err="1"/>
              <a:t>добро</a:t>
            </a:r>
            <a:r>
              <a:rPr lang="en-US" sz="2400" i="1" dirty="0"/>
              <a:t>, </a:t>
            </a:r>
            <a:r>
              <a:rPr lang="en-US" sz="2400" i="1" dirty="0" err="1"/>
              <a:t>не</a:t>
            </a:r>
            <a:r>
              <a:rPr lang="en-US" sz="2400" i="1" dirty="0"/>
              <a:t> </a:t>
            </a:r>
            <a:r>
              <a:rPr lang="en-US" sz="2400" i="1" dirty="0" err="1"/>
              <a:t>ставя</a:t>
            </a:r>
            <a:r>
              <a:rPr lang="en-US" sz="2400" i="1" dirty="0"/>
              <a:t> </a:t>
            </a:r>
            <a:r>
              <a:rPr lang="en-US" sz="2400" i="1" dirty="0" err="1"/>
              <a:t>никаких</a:t>
            </a:r>
            <a:r>
              <a:rPr lang="en-US" sz="2400" i="1" dirty="0"/>
              <a:t> </a:t>
            </a:r>
            <a:r>
              <a:rPr lang="en-US" sz="2400" i="1" dirty="0" err="1"/>
              <a:t>условий</a:t>
            </a:r>
            <a:r>
              <a:rPr lang="en-US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242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1535854"/>
            <a:ext cx="6400800" cy="3474720"/>
          </a:xfrm>
        </p:spPr>
        <p:txBody>
          <a:bodyPr>
            <a:normAutofit/>
          </a:bodyPr>
          <a:lstStyle/>
          <a:p>
            <a:r>
              <a:rPr lang="en-US" sz="2400" dirty="0" err="1"/>
              <a:t>Третья</a:t>
            </a:r>
            <a:r>
              <a:rPr lang="en-US" sz="2400" dirty="0"/>
              <a:t> </a:t>
            </a:r>
            <a:r>
              <a:rPr lang="en-US" sz="2400" dirty="0" err="1"/>
              <a:t>модель</a:t>
            </a:r>
            <a:r>
              <a:rPr lang="en-US" sz="2400" dirty="0"/>
              <a:t> </a:t>
            </a:r>
            <a:r>
              <a:rPr lang="en-US" sz="2400" dirty="0" err="1"/>
              <a:t>касается</a:t>
            </a:r>
            <a:r>
              <a:rPr lang="en-US" sz="2400" dirty="0"/>
              <a:t> </a:t>
            </a:r>
            <a:r>
              <a:rPr lang="en-US" sz="2400" dirty="0" err="1"/>
              <a:t>мира</a:t>
            </a:r>
            <a:r>
              <a:rPr lang="en-US" sz="2400" dirty="0"/>
              <a:t> </a:t>
            </a:r>
            <a:r>
              <a:rPr lang="en-US" sz="2400" dirty="0" err="1"/>
              <a:t>коллективного</a:t>
            </a:r>
            <a:r>
              <a:rPr lang="en-US" sz="2400" dirty="0"/>
              <a:t>,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существования</a:t>
            </a:r>
            <a:r>
              <a:rPr lang="en-US" sz="2400" dirty="0"/>
              <a:t> – </a:t>
            </a:r>
            <a:r>
              <a:rPr lang="en-US" sz="2400" dirty="0" err="1"/>
              <a:t>социальное</a:t>
            </a:r>
            <a:r>
              <a:rPr lang="en-US" sz="2400" dirty="0"/>
              <a:t> </a:t>
            </a:r>
            <a:r>
              <a:rPr lang="en-US" sz="2400" dirty="0" err="1"/>
              <a:t>устройство</a:t>
            </a:r>
            <a:r>
              <a:rPr lang="en-US" sz="2400" dirty="0"/>
              <a:t>, </a:t>
            </a:r>
            <a:r>
              <a:rPr lang="en-US" sz="2400" dirty="0" err="1"/>
              <a:t>и</a:t>
            </a:r>
            <a:r>
              <a:rPr lang="en-US" sz="2400" dirty="0"/>
              <a:t> </a:t>
            </a:r>
            <a:r>
              <a:rPr lang="en-US" sz="2400" dirty="0" err="1"/>
              <a:t>мира</a:t>
            </a:r>
            <a:r>
              <a:rPr lang="en-US" sz="2400" dirty="0"/>
              <a:t> </a:t>
            </a:r>
            <a:r>
              <a:rPr lang="en-US" sz="2400" dirty="0" err="1"/>
              <a:t>культуры</a:t>
            </a:r>
            <a:r>
              <a:rPr lang="en-US" sz="2400" dirty="0"/>
              <a:t>, </a:t>
            </a:r>
            <a:r>
              <a:rPr lang="en-US" sz="2400" dirty="0" err="1"/>
              <a:t>его</a:t>
            </a:r>
            <a:r>
              <a:rPr lang="en-US" sz="2400" dirty="0"/>
              <a:t> </a:t>
            </a:r>
            <a:r>
              <a:rPr lang="en-US" sz="2400" dirty="0" err="1"/>
              <a:t>символически</a:t>
            </a:r>
            <a:r>
              <a:rPr lang="en-US" sz="2400" dirty="0"/>
              <a:t> </a:t>
            </a:r>
            <a:r>
              <a:rPr lang="en-US" sz="2400" dirty="0" err="1"/>
              <a:t>значимых</a:t>
            </a:r>
            <a:r>
              <a:rPr lang="en-US" sz="2400" dirty="0"/>
              <a:t> </a:t>
            </a:r>
            <a:r>
              <a:rPr lang="en-US" sz="2400" dirty="0" err="1"/>
              <a:t>систем</a:t>
            </a:r>
            <a:r>
              <a:rPr lang="en-US" sz="2400" dirty="0"/>
              <a:t> – </a:t>
            </a:r>
            <a:r>
              <a:rPr lang="en-US" sz="2400" dirty="0" err="1"/>
              <a:t>порядочный</a:t>
            </a:r>
            <a:r>
              <a:rPr lang="en-US" sz="2400" dirty="0"/>
              <a:t> </a:t>
            </a:r>
            <a:r>
              <a:rPr lang="en-US" sz="2400" dirty="0" err="1"/>
              <a:t>человек</a:t>
            </a:r>
            <a:r>
              <a:rPr lang="en-US" sz="2400" dirty="0"/>
              <a:t>, </a:t>
            </a:r>
            <a:r>
              <a:rPr lang="en-US" sz="2400" dirty="0" err="1"/>
              <a:t>истинный</a:t>
            </a:r>
            <a:r>
              <a:rPr lang="en-US" sz="2400" dirty="0"/>
              <a:t> </a:t>
            </a:r>
            <a:r>
              <a:rPr lang="en-US" sz="2400" dirty="0" err="1"/>
              <a:t>мусульманин</a:t>
            </a:r>
            <a:r>
              <a:rPr lang="en-US" sz="24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50591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1652270"/>
            <a:ext cx="6400800" cy="3474720"/>
          </a:xfrm>
        </p:spPr>
        <p:txBody>
          <a:bodyPr>
            <a:noAutofit/>
          </a:bodyPr>
          <a:lstStyle/>
          <a:p>
            <a:r>
              <a:rPr lang="en-US" sz="3200" dirty="0" err="1"/>
              <a:t>Центром</a:t>
            </a:r>
            <a:r>
              <a:rPr lang="en-US" sz="3200" dirty="0"/>
              <a:t> </a:t>
            </a:r>
            <a:r>
              <a:rPr lang="en-US" sz="3200" dirty="0" err="1"/>
              <a:t>индивидуальной</a:t>
            </a:r>
            <a:r>
              <a:rPr lang="en-US" sz="3200" dirty="0"/>
              <a:t> </a:t>
            </a:r>
            <a:r>
              <a:rPr lang="en-US" sz="3200" dirty="0" err="1"/>
              <a:t>картины</a:t>
            </a:r>
            <a:r>
              <a:rPr lang="en-US" sz="3200" dirty="0"/>
              <a:t> </a:t>
            </a:r>
            <a:r>
              <a:rPr lang="en-US" sz="3200" dirty="0" err="1"/>
              <a:t>мира</a:t>
            </a:r>
            <a:r>
              <a:rPr lang="en-US" sz="3200" dirty="0"/>
              <a:t> </a:t>
            </a:r>
            <a:r>
              <a:rPr lang="en-US" sz="3200" dirty="0" err="1"/>
              <a:t>Чамила</a:t>
            </a:r>
            <a:r>
              <a:rPr lang="en-US" sz="3200" dirty="0"/>
              <a:t> </a:t>
            </a:r>
            <a:r>
              <a:rPr lang="en-US" sz="3200" dirty="0" err="1"/>
              <a:t>является</a:t>
            </a:r>
            <a:r>
              <a:rPr lang="en-US" sz="3200" dirty="0"/>
              <a:t> </a:t>
            </a:r>
            <a:r>
              <a:rPr lang="en-US" sz="3200" dirty="0" err="1"/>
              <a:t>его</a:t>
            </a:r>
            <a:r>
              <a:rPr lang="en-US" sz="3200" dirty="0"/>
              <a:t> </a:t>
            </a:r>
            <a:r>
              <a:rPr lang="en-US" sz="3200" dirty="0" err="1"/>
              <a:t>трансцендентное</a:t>
            </a:r>
            <a:r>
              <a:rPr lang="en-US" sz="3200" dirty="0"/>
              <a:t> </a:t>
            </a:r>
            <a:r>
              <a:rPr lang="en-US" sz="3200" dirty="0" err="1"/>
              <a:t>Я</a:t>
            </a:r>
            <a:r>
              <a:rPr lang="en-US" sz="3200" dirty="0"/>
              <a:t>, </a:t>
            </a:r>
            <a:r>
              <a:rPr lang="en-US" sz="3200" dirty="0" err="1"/>
              <a:t>которое</a:t>
            </a:r>
            <a:r>
              <a:rPr lang="en-US" sz="3200" dirty="0"/>
              <a:t> </a:t>
            </a:r>
            <a:r>
              <a:rPr lang="en-US" sz="3200" dirty="0" err="1"/>
              <a:t>создает</a:t>
            </a:r>
            <a:r>
              <a:rPr lang="en-US" sz="3200" dirty="0"/>
              <a:t> </a:t>
            </a:r>
            <a:r>
              <a:rPr lang="en-US" sz="3200" dirty="0" err="1"/>
              <a:t>его</a:t>
            </a:r>
            <a:r>
              <a:rPr lang="en-US" sz="3200" dirty="0"/>
              <a:t> </a:t>
            </a:r>
            <a:r>
              <a:rPr lang="en-US" sz="3200" dirty="0" err="1"/>
              <a:t>индивидуальный</a:t>
            </a:r>
            <a:r>
              <a:rPr lang="en-US" sz="3200" dirty="0"/>
              <a:t> </a:t>
            </a:r>
            <a:r>
              <a:rPr lang="en-US" sz="3200" dirty="0" err="1"/>
              <a:t>мир</a:t>
            </a:r>
            <a:r>
              <a:rPr lang="en-US" sz="3200" dirty="0"/>
              <a:t> </a:t>
            </a:r>
            <a:r>
              <a:rPr lang="en-US" sz="3200" dirty="0" err="1"/>
              <a:t>в</a:t>
            </a:r>
            <a:r>
              <a:rPr lang="en-US" sz="3200" dirty="0"/>
              <a:t> </a:t>
            </a:r>
            <a:r>
              <a:rPr lang="en-US" sz="3200" dirty="0" err="1"/>
              <a:t>социально-историческом</a:t>
            </a:r>
            <a:r>
              <a:rPr lang="en-US" sz="3200" dirty="0"/>
              <a:t> </a:t>
            </a:r>
            <a:r>
              <a:rPr lang="en-US" sz="3200" dirty="0" err="1"/>
              <a:t>времени</a:t>
            </a:r>
            <a:r>
              <a:rPr lang="en-US" sz="3200" dirty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1012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1366520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 smtClean="0"/>
              <a:t> </a:t>
            </a:r>
            <a:r>
              <a:rPr lang="en-US" sz="3200" i="1" dirty="0" err="1" smtClean="0"/>
              <a:t>динамичность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мира</a:t>
            </a:r>
            <a:r>
              <a:rPr lang="en-US" sz="3200" i="1" dirty="0" smtClean="0"/>
              <a:t> </a:t>
            </a:r>
            <a:r>
              <a:rPr lang="en-US" sz="3200" dirty="0" err="1" smtClean="0"/>
              <a:t>в</a:t>
            </a:r>
            <a:r>
              <a:rPr lang="en-US" sz="3200" dirty="0" smtClean="0"/>
              <a:t> </a:t>
            </a:r>
            <a:r>
              <a:rPr lang="en-US" sz="3200" i="1" dirty="0" err="1" smtClean="0"/>
              <a:t>этнопсихологической</a:t>
            </a:r>
            <a:r>
              <a:rPr lang="en-US" sz="3200" i="1" dirty="0" smtClean="0"/>
              <a:t> </a:t>
            </a:r>
            <a:r>
              <a:rPr lang="en-US" sz="3200" dirty="0" err="1" smtClean="0"/>
              <a:t>картине</a:t>
            </a:r>
            <a:r>
              <a:rPr lang="en-US" sz="3200" dirty="0" smtClean="0"/>
              <a:t> </a:t>
            </a:r>
            <a:r>
              <a:rPr lang="en-US" sz="3200" dirty="0" err="1" smtClean="0"/>
              <a:t>раскрывает</a:t>
            </a:r>
            <a:r>
              <a:rPr lang="en-US" sz="3200" dirty="0" smtClean="0"/>
              <a:t>  </a:t>
            </a:r>
            <a:r>
              <a:rPr lang="en-US" sz="3200" dirty="0" err="1" smtClean="0"/>
              <a:t>сущность</a:t>
            </a:r>
            <a:r>
              <a:rPr lang="en-US" sz="3200" dirty="0" smtClean="0"/>
              <a:t> </a:t>
            </a:r>
            <a:r>
              <a:rPr lang="en-US" sz="3200" dirty="0" err="1" smtClean="0"/>
              <a:t>истинного</a:t>
            </a:r>
            <a:r>
              <a:rPr lang="en-US" sz="3200" dirty="0" smtClean="0"/>
              <a:t> </a:t>
            </a:r>
            <a:r>
              <a:rPr lang="en-US" sz="3200" dirty="0" err="1" smtClean="0"/>
              <a:t>сосуществование</a:t>
            </a:r>
            <a:r>
              <a:rPr lang="en-US" sz="3200" dirty="0" smtClean="0"/>
              <a:t> </a:t>
            </a:r>
            <a:r>
              <a:rPr lang="en-US" sz="3200" dirty="0" err="1" smtClean="0"/>
              <a:t>реального</a:t>
            </a:r>
            <a:r>
              <a:rPr lang="en-US" sz="3200" dirty="0" smtClean="0"/>
              <a:t> </a:t>
            </a:r>
            <a:r>
              <a:rPr lang="en-US" sz="3200" dirty="0" err="1" smtClean="0"/>
              <a:t>мира</a:t>
            </a:r>
            <a:r>
              <a:rPr lang="en-US" sz="3200" dirty="0" smtClean="0"/>
              <a:t> </a:t>
            </a:r>
            <a:r>
              <a:rPr lang="en-US" sz="3200" dirty="0" err="1" smtClean="0"/>
              <a:t>и</a:t>
            </a:r>
            <a:r>
              <a:rPr lang="en-US" sz="3200" dirty="0" smtClean="0"/>
              <a:t> </a:t>
            </a:r>
            <a:r>
              <a:rPr lang="en-US" sz="3200" dirty="0" err="1" smtClean="0"/>
              <a:t>человека</a:t>
            </a:r>
            <a:r>
              <a:rPr lang="en-US" sz="3200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3223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i="1" dirty="0" err="1"/>
              <a:t>мировоззренческие</a:t>
            </a:r>
            <a:r>
              <a:rPr lang="en-US" sz="9600" i="1" dirty="0"/>
              <a:t> </a:t>
            </a:r>
            <a:r>
              <a:rPr lang="en-US" sz="9600" i="1" dirty="0" err="1"/>
              <a:t>убеждения</a:t>
            </a:r>
            <a:r>
              <a:rPr lang="en-US" sz="9600" i="1" dirty="0"/>
              <a:t> </a:t>
            </a:r>
            <a:r>
              <a:rPr lang="en-US" sz="9600" i="1" dirty="0" err="1" smtClean="0"/>
              <a:t>писателя</a:t>
            </a:r>
            <a:r>
              <a:rPr lang="en-US" sz="9600" i="1" dirty="0" smtClean="0"/>
              <a:t>:</a:t>
            </a:r>
            <a:endParaRPr lang="en-US" sz="9600" i="1" dirty="0"/>
          </a:p>
          <a:p>
            <a:pPr lvl="0"/>
            <a:r>
              <a:rPr lang="en-US" sz="9600" dirty="0" err="1"/>
              <a:t>экзистенцией</a:t>
            </a:r>
            <a:r>
              <a:rPr lang="en-US" sz="9600" dirty="0"/>
              <a:t> </a:t>
            </a:r>
            <a:r>
              <a:rPr lang="en-US" sz="9600" dirty="0" err="1"/>
              <a:t>свободы</a:t>
            </a:r>
            <a:r>
              <a:rPr lang="en-US" sz="9600" dirty="0"/>
              <a:t> </a:t>
            </a:r>
            <a:r>
              <a:rPr lang="en-US" sz="9600" dirty="0" err="1"/>
              <a:t>человека</a:t>
            </a:r>
            <a:r>
              <a:rPr lang="en-US" sz="9600" dirty="0"/>
              <a:t> </a:t>
            </a:r>
            <a:r>
              <a:rPr lang="en-US" sz="9600" dirty="0" err="1"/>
              <a:t>является</a:t>
            </a:r>
            <a:r>
              <a:rPr lang="en-US" sz="9600" dirty="0"/>
              <a:t> </a:t>
            </a:r>
            <a:r>
              <a:rPr lang="en-US" sz="9600" dirty="0" err="1"/>
              <a:t>его</a:t>
            </a:r>
            <a:r>
              <a:rPr lang="en-US" sz="9600" dirty="0"/>
              <a:t>  </a:t>
            </a:r>
            <a:r>
              <a:rPr lang="en-US" sz="9600" dirty="0" err="1" smtClean="0"/>
              <a:t>Я</a:t>
            </a:r>
            <a:r>
              <a:rPr lang="en-US" sz="9600" dirty="0" smtClean="0"/>
              <a:t>.</a:t>
            </a:r>
            <a:endParaRPr lang="en-US" sz="9600" dirty="0"/>
          </a:p>
          <a:p>
            <a:pPr lvl="0"/>
            <a:r>
              <a:rPr lang="en-US" sz="9600" dirty="0" err="1"/>
              <a:t>человек</a:t>
            </a:r>
            <a:r>
              <a:rPr lang="en-US" sz="9600" dirty="0"/>
              <a:t>, </a:t>
            </a:r>
            <a:r>
              <a:rPr lang="en-US" sz="9600" dirty="0" err="1"/>
              <a:t>находящийся</a:t>
            </a:r>
            <a:r>
              <a:rPr lang="en-US" sz="9600" dirty="0"/>
              <a:t> </a:t>
            </a:r>
            <a:r>
              <a:rPr lang="en-US" sz="9600" dirty="0" err="1"/>
              <a:t>в</a:t>
            </a:r>
            <a:r>
              <a:rPr lang="en-US" sz="9600" dirty="0"/>
              <a:t> </a:t>
            </a:r>
            <a:r>
              <a:rPr lang="en-US" sz="9600" dirty="0" err="1"/>
              <a:t>постоянном</a:t>
            </a:r>
            <a:r>
              <a:rPr lang="en-US" sz="9600" dirty="0"/>
              <a:t> </a:t>
            </a:r>
            <a:r>
              <a:rPr lang="en-US" sz="9600" dirty="0" err="1"/>
              <a:t>поиске</a:t>
            </a:r>
            <a:r>
              <a:rPr lang="en-US" sz="9600" dirty="0"/>
              <a:t> </a:t>
            </a:r>
            <a:r>
              <a:rPr lang="en-US" sz="9600" dirty="0" err="1"/>
              <a:t>самого</a:t>
            </a:r>
            <a:r>
              <a:rPr lang="en-US" sz="9600" dirty="0"/>
              <a:t> </a:t>
            </a:r>
            <a:r>
              <a:rPr lang="en-US" sz="9600" dirty="0" err="1"/>
              <a:t>себя</a:t>
            </a:r>
            <a:r>
              <a:rPr lang="en-US" sz="9600" dirty="0"/>
              <a:t>, </a:t>
            </a:r>
            <a:r>
              <a:rPr lang="en-US" sz="9600" dirty="0" err="1"/>
              <a:t>способен</a:t>
            </a:r>
            <a:r>
              <a:rPr lang="en-US" sz="9600" dirty="0"/>
              <a:t> </a:t>
            </a:r>
            <a:r>
              <a:rPr lang="en-US" sz="9600" dirty="0" err="1"/>
              <a:t>сам</a:t>
            </a:r>
            <a:r>
              <a:rPr lang="en-US" sz="9600" dirty="0"/>
              <a:t> </a:t>
            </a:r>
            <a:r>
              <a:rPr lang="en-US" sz="9600" dirty="0" err="1"/>
              <a:t>создавать</a:t>
            </a:r>
            <a:r>
              <a:rPr lang="en-US" sz="9600" dirty="0"/>
              <a:t> </a:t>
            </a:r>
            <a:r>
              <a:rPr lang="en-US" sz="9600" dirty="0" err="1"/>
              <a:t>свою</a:t>
            </a:r>
            <a:r>
              <a:rPr lang="en-US" sz="9600" dirty="0"/>
              <a:t> </a:t>
            </a:r>
            <a:r>
              <a:rPr lang="en-US" sz="9600" dirty="0" err="1"/>
              <a:t>Я-экзистенцию</a:t>
            </a:r>
            <a:r>
              <a:rPr lang="en-US" sz="9600" dirty="0"/>
              <a:t>.</a:t>
            </a:r>
          </a:p>
          <a:p>
            <a:pPr lvl="0"/>
            <a:r>
              <a:rPr lang="ru-RU" sz="9600" dirty="0" err="1"/>
              <a:t>п</a:t>
            </a:r>
            <a:r>
              <a:rPr lang="en-US" sz="9600" dirty="0" err="1" smtClean="0"/>
              <a:t>олиэтничность</a:t>
            </a:r>
            <a:r>
              <a:rPr lang="en-US" sz="9600" dirty="0" smtClean="0"/>
              <a:t> </a:t>
            </a:r>
            <a:r>
              <a:rPr lang="en-US" sz="9600" dirty="0" err="1"/>
              <a:t>дает</a:t>
            </a:r>
            <a:r>
              <a:rPr lang="en-US" sz="9600" dirty="0"/>
              <a:t> </a:t>
            </a:r>
            <a:r>
              <a:rPr lang="en-US" sz="9600" dirty="0" err="1"/>
              <a:t>новый</a:t>
            </a:r>
            <a:r>
              <a:rPr lang="en-US" sz="9600" dirty="0"/>
              <a:t> </a:t>
            </a:r>
            <a:r>
              <a:rPr lang="en-US" sz="9600" dirty="0" err="1"/>
              <a:t>виток</a:t>
            </a:r>
            <a:r>
              <a:rPr lang="en-US" sz="9600" dirty="0"/>
              <a:t> </a:t>
            </a:r>
            <a:r>
              <a:rPr lang="en-US" sz="9600" dirty="0" err="1"/>
              <a:t>проявлению</a:t>
            </a:r>
            <a:r>
              <a:rPr lang="en-US" sz="9600" dirty="0"/>
              <a:t> </a:t>
            </a:r>
            <a:r>
              <a:rPr lang="en-US" sz="9600" dirty="0" err="1"/>
              <a:t>свободы</a:t>
            </a:r>
            <a:r>
              <a:rPr lang="en-US" sz="9600" dirty="0"/>
              <a:t>, </a:t>
            </a:r>
            <a:r>
              <a:rPr lang="en-US" sz="9600" dirty="0" err="1"/>
              <a:t>в</a:t>
            </a:r>
            <a:r>
              <a:rPr lang="en-US" sz="9600" dirty="0"/>
              <a:t> </a:t>
            </a:r>
            <a:r>
              <a:rPr lang="en-US" sz="9600" dirty="0" err="1"/>
              <a:t>которой</a:t>
            </a:r>
            <a:r>
              <a:rPr lang="en-US" sz="9600" dirty="0"/>
              <a:t> </a:t>
            </a:r>
            <a:r>
              <a:rPr lang="en-US" sz="9600" dirty="0" err="1"/>
              <a:t>трансцендентный</a:t>
            </a:r>
            <a:r>
              <a:rPr lang="en-US" sz="9600" dirty="0"/>
              <a:t> </a:t>
            </a:r>
            <a:r>
              <a:rPr lang="en-US" sz="9600" dirty="0" err="1"/>
              <a:t>мир</a:t>
            </a:r>
            <a:r>
              <a:rPr lang="en-US" sz="9600" dirty="0"/>
              <a:t> </a:t>
            </a:r>
            <a:r>
              <a:rPr lang="en-US" sz="9600" dirty="0" err="1"/>
              <a:t>становится</a:t>
            </a:r>
            <a:r>
              <a:rPr lang="en-US" sz="9600" dirty="0"/>
              <a:t> </a:t>
            </a:r>
            <a:r>
              <a:rPr lang="en-US" sz="9600" dirty="0" err="1"/>
              <a:t>главным</a:t>
            </a:r>
            <a:r>
              <a:rPr lang="en-US" sz="9600" dirty="0"/>
              <a:t> (</a:t>
            </a:r>
            <a:r>
              <a:rPr lang="en-US" sz="9600" dirty="0" err="1"/>
              <a:t>не</a:t>
            </a:r>
            <a:r>
              <a:rPr lang="en-US" sz="9600" dirty="0"/>
              <a:t> </a:t>
            </a:r>
            <a:r>
              <a:rPr lang="en-US" sz="9600" dirty="0" err="1"/>
              <a:t>мир</a:t>
            </a:r>
            <a:r>
              <a:rPr lang="en-US" sz="9600" dirty="0"/>
              <a:t> </a:t>
            </a:r>
            <a:r>
              <a:rPr lang="en-US" sz="9600" dirty="0" err="1"/>
              <a:t>культуры</a:t>
            </a:r>
            <a:r>
              <a:rPr lang="en-US" sz="9600" dirty="0"/>
              <a:t>, </a:t>
            </a:r>
            <a:r>
              <a:rPr lang="en-US" sz="9600" dirty="0" err="1"/>
              <a:t>не</a:t>
            </a:r>
            <a:r>
              <a:rPr lang="en-US" sz="9600" dirty="0"/>
              <a:t> </a:t>
            </a:r>
            <a:r>
              <a:rPr lang="en-US" sz="9600" dirty="0" err="1"/>
              <a:t>коллективный</a:t>
            </a:r>
            <a:r>
              <a:rPr lang="en-US" sz="9600" dirty="0"/>
              <a:t> </a:t>
            </a:r>
            <a:r>
              <a:rPr lang="en-US" sz="9600" dirty="0" err="1"/>
              <a:t>мир</a:t>
            </a:r>
            <a:r>
              <a:rPr lang="en-US" sz="9600" dirty="0"/>
              <a:t>).</a:t>
            </a:r>
          </a:p>
          <a:p>
            <a:pPr lvl="0"/>
            <a:r>
              <a:rPr lang="ru-RU" sz="9600" dirty="0" err="1"/>
              <a:t>п</a:t>
            </a:r>
            <a:r>
              <a:rPr lang="en-US" sz="9600" dirty="0" err="1" smtClean="0"/>
              <a:t>о</a:t>
            </a:r>
            <a:r>
              <a:rPr lang="en-US" sz="9600" dirty="0" smtClean="0"/>
              <a:t> </a:t>
            </a:r>
            <a:r>
              <a:rPr lang="en-US" sz="9600" dirty="0" err="1"/>
              <a:t>настоящему</a:t>
            </a:r>
            <a:r>
              <a:rPr lang="en-US" sz="9600" dirty="0"/>
              <a:t> </a:t>
            </a:r>
            <a:r>
              <a:rPr lang="en-US" sz="9600" dirty="0" err="1"/>
              <a:t>свободным</a:t>
            </a:r>
            <a:r>
              <a:rPr lang="en-US" sz="9600" dirty="0"/>
              <a:t> </a:t>
            </a:r>
            <a:r>
              <a:rPr lang="en-US" sz="9600" dirty="0" err="1"/>
              <a:t>человек</a:t>
            </a:r>
            <a:r>
              <a:rPr lang="en-US" sz="9600" dirty="0"/>
              <a:t> </a:t>
            </a:r>
            <a:r>
              <a:rPr lang="en-US" sz="9600" dirty="0" err="1"/>
              <a:t>становится</a:t>
            </a:r>
            <a:r>
              <a:rPr lang="en-US" sz="9600" dirty="0"/>
              <a:t>,  </a:t>
            </a:r>
            <a:r>
              <a:rPr lang="en-US" sz="9600" dirty="0" err="1" smtClean="0"/>
              <a:t>индивидуализируя</a:t>
            </a:r>
            <a:r>
              <a:rPr lang="ru-RU" sz="9600" dirty="0" err="1" smtClean="0"/>
              <a:t>сь</a:t>
            </a:r>
            <a:r>
              <a:rPr lang="ru-RU" sz="9600" dirty="0" smtClean="0"/>
              <a:t> в</a:t>
            </a:r>
            <a:r>
              <a:rPr lang="en-US" sz="9600" dirty="0" smtClean="0"/>
              <a:t> </a:t>
            </a:r>
            <a:r>
              <a:rPr lang="en-US" sz="9600" dirty="0" err="1" smtClean="0"/>
              <a:t>транцендентально</a:t>
            </a:r>
            <a:r>
              <a:rPr lang="ru-RU" sz="9600" dirty="0" smtClean="0"/>
              <a:t>м</a:t>
            </a:r>
            <a:r>
              <a:rPr lang="en-US" sz="9600" dirty="0" smtClean="0"/>
              <a:t>.</a:t>
            </a:r>
            <a:endParaRPr lang="en-US" sz="9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778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3200" i="1" dirty="0" smtClean="0"/>
              <a:t>БЛАГОДАРЮ ЗА ВНИМАНИЕ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2160144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1419437"/>
            <a:ext cx="6400800" cy="3474720"/>
          </a:xfrm>
        </p:spPr>
        <p:txBody>
          <a:bodyPr>
            <a:normAutofit/>
          </a:bodyPr>
          <a:lstStyle/>
          <a:p>
            <a:r>
              <a:rPr lang="en-US" sz="3200" i="1" dirty="0" err="1"/>
              <a:t>Экзистенция</a:t>
            </a:r>
            <a:r>
              <a:rPr lang="en-US" sz="3200" dirty="0"/>
              <a:t> </a:t>
            </a:r>
            <a:r>
              <a:rPr lang="en-US" sz="3200" dirty="0" err="1"/>
              <a:t>своего</a:t>
            </a:r>
            <a:r>
              <a:rPr lang="en-US" sz="3200" dirty="0"/>
              <a:t> </a:t>
            </a:r>
            <a:r>
              <a:rPr lang="en-US" sz="3200" dirty="0" err="1"/>
              <a:t>места</a:t>
            </a:r>
            <a:r>
              <a:rPr lang="en-US" sz="3200" dirty="0"/>
              <a:t> </a:t>
            </a:r>
            <a:r>
              <a:rPr lang="en-US" sz="3200" dirty="0" err="1"/>
              <a:t>в</a:t>
            </a:r>
            <a:r>
              <a:rPr lang="en-US" sz="3200" dirty="0"/>
              <a:t> </a:t>
            </a:r>
            <a:r>
              <a:rPr lang="en-US" sz="3200" dirty="0" err="1"/>
              <a:t>мире</a:t>
            </a:r>
            <a:r>
              <a:rPr lang="en-US" sz="3200" dirty="0"/>
              <a:t> </a:t>
            </a:r>
            <a:r>
              <a:rPr lang="en-US" sz="3200" dirty="0" err="1"/>
              <a:t>создает</a:t>
            </a:r>
            <a:r>
              <a:rPr lang="en-US" sz="3200" dirty="0"/>
              <a:t> </a:t>
            </a:r>
            <a:endParaRPr lang="ru-RU" sz="3200" dirty="0" smtClean="0"/>
          </a:p>
          <a:p>
            <a:r>
              <a:rPr lang="en-US" sz="3200" i="1" dirty="0" err="1" smtClean="0"/>
              <a:t>категориальные</a:t>
            </a:r>
            <a:r>
              <a:rPr lang="en-US" sz="3200" i="1" dirty="0" smtClean="0"/>
              <a:t> </a:t>
            </a:r>
            <a:r>
              <a:rPr lang="en-US" sz="3200" i="1" dirty="0" err="1"/>
              <a:t>узлы</a:t>
            </a:r>
            <a:r>
              <a:rPr lang="en-US" sz="3200" dirty="0"/>
              <a:t> </a:t>
            </a:r>
            <a:endParaRPr lang="ru-RU" sz="3200" dirty="0" smtClean="0"/>
          </a:p>
          <a:p>
            <a:r>
              <a:rPr lang="en-US" sz="3200" dirty="0" err="1" smtClean="0"/>
              <a:t>как</a:t>
            </a:r>
            <a:r>
              <a:rPr lang="en-US" sz="3200" dirty="0" smtClean="0"/>
              <a:t> </a:t>
            </a:r>
            <a:r>
              <a:rPr lang="en-US" sz="3200" dirty="0" err="1"/>
              <a:t>формы</a:t>
            </a:r>
            <a:r>
              <a:rPr lang="en-US" sz="3200" dirty="0"/>
              <a:t> </a:t>
            </a:r>
            <a:r>
              <a:rPr lang="en-US" sz="3200" dirty="0" err="1"/>
              <a:t>соприкосновений</a:t>
            </a:r>
            <a:r>
              <a:rPr lang="en-US" sz="3200" dirty="0"/>
              <a:t> </a:t>
            </a:r>
            <a:r>
              <a:rPr lang="en-US" sz="3200" dirty="0" err="1"/>
              <a:t>множественности</a:t>
            </a:r>
            <a:r>
              <a:rPr lang="en-US" sz="3200" dirty="0"/>
              <a:t> </a:t>
            </a:r>
            <a:r>
              <a:rPr lang="en-US" sz="3200" dirty="0" err="1"/>
              <a:t>миров</a:t>
            </a:r>
            <a:r>
              <a:rPr lang="en-US" sz="3200" dirty="0"/>
              <a:t> </a:t>
            </a:r>
            <a:r>
              <a:rPr lang="en-US" sz="3200" dirty="0" err="1"/>
              <a:t>в</a:t>
            </a:r>
            <a:r>
              <a:rPr lang="en-US" sz="3200" dirty="0"/>
              <a:t> </a:t>
            </a:r>
            <a:r>
              <a:rPr lang="en-US" sz="3200" dirty="0" err="1"/>
              <a:t>мирочувствовании</a:t>
            </a:r>
            <a:r>
              <a:rPr lang="en-US" sz="3200" dirty="0"/>
              <a:t> </a:t>
            </a:r>
            <a:r>
              <a:rPr lang="en-US" sz="3200" dirty="0" err="1"/>
              <a:t>человека</a:t>
            </a:r>
            <a:r>
              <a:rPr lang="en-US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84188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48834" y="909301"/>
            <a:ext cx="6400800" cy="3474720"/>
          </a:xfrm>
        </p:spPr>
        <p:txBody>
          <a:bodyPr>
            <a:noAutofit/>
          </a:bodyPr>
          <a:lstStyle/>
          <a:p>
            <a:r>
              <a:rPr lang="en-US" sz="3200" i="1" dirty="0" err="1"/>
              <a:t>Этнопсихологическая</a:t>
            </a:r>
            <a:r>
              <a:rPr lang="en-US" sz="3200" i="1" dirty="0"/>
              <a:t> </a:t>
            </a:r>
            <a:r>
              <a:rPr lang="en-US" sz="3200" i="1" dirty="0" err="1"/>
              <a:t>картина</a:t>
            </a:r>
            <a:r>
              <a:rPr lang="en-US" sz="3200" i="1" dirty="0"/>
              <a:t> </a:t>
            </a:r>
            <a:r>
              <a:rPr lang="en-US" sz="3200" i="1" dirty="0" err="1"/>
              <a:t>мира</a:t>
            </a:r>
            <a:r>
              <a:rPr lang="en-US" sz="3200" dirty="0"/>
              <a:t> </a:t>
            </a:r>
            <a:r>
              <a:rPr lang="en-US" sz="3200" dirty="0" err="1" smtClean="0"/>
              <a:t>Андрича</a:t>
            </a:r>
            <a:r>
              <a:rPr lang="en-US" sz="3200" dirty="0"/>
              <a:t>: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1) </a:t>
            </a:r>
            <a:r>
              <a:rPr lang="en-US" sz="3200" dirty="0" err="1" smtClean="0"/>
              <a:t>этническ</a:t>
            </a:r>
            <a:r>
              <a:rPr lang="ru-RU" sz="3200" dirty="0" err="1" smtClean="0"/>
              <a:t>ая</a:t>
            </a:r>
            <a:r>
              <a:rPr lang="en-US" sz="3200" dirty="0" smtClean="0"/>
              <a:t> </a:t>
            </a:r>
            <a:r>
              <a:rPr lang="en-US" sz="3200" dirty="0" err="1" smtClean="0"/>
              <a:t>многомерност</a:t>
            </a:r>
            <a:r>
              <a:rPr lang="ru-RU" sz="3200" dirty="0" smtClean="0"/>
              <a:t>ь</a:t>
            </a:r>
            <a:r>
              <a:rPr lang="en-US" sz="3200" dirty="0" smtClean="0"/>
              <a:t> </a:t>
            </a:r>
            <a:r>
              <a:rPr lang="en-US" sz="3200" dirty="0" err="1"/>
              <a:t>пространства</a:t>
            </a:r>
            <a:r>
              <a:rPr lang="en-US" sz="3200" dirty="0" smtClean="0"/>
              <a:t>,</a:t>
            </a:r>
            <a:endParaRPr lang="ru-RU" sz="3200" dirty="0" smtClean="0"/>
          </a:p>
          <a:p>
            <a:r>
              <a:rPr lang="ru-RU" sz="3200" dirty="0" smtClean="0"/>
              <a:t>2)</a:t>
            </a:r>
            <a:r>
              <a:rPr lang="en-US" sz="3200" dirty="0" smtClean="0"/>
              <a:t> </a:t>
            </a:r>
            <a:r>
              <a:rPr lang="en-US" sz="3200" dirty="0" err="1" smtClean="0"/>
              <a:t>врем</a:t>
            </a:r>
            <a:r>
              <a:rPr lang="ru-RU" sz="3200" dirty="0" smtClean="0"/>
              <a:t>я</a:t>
            </a:r>
            <a:r>
              <a:rPr lang="en-US" sz="3200" dirty="0" smtClean="0"/>
              <a:t> </a:t>
            </a:r>
            <a:r>
              <a:rPr lang="en-US" sz="3200" dirty="0"/>
              <a:t>(</a:t>
            </a:r>
            <a:r>
              <a:rPr lang="en-US" sz="3200" dirty="0" err="1"/>
              <a:t>как</a:t>
            </a:r>
            <a:r>
              <a:rPr lang="en-US" sz="3200" dirty="0"/>
              <a:t> </a:t>
            </a:r>
            <a:r>
              <a:rPr lang="en-US" sz="3200" dirty="0" err="1" smtClean="0"/>
              <a:t>период</a:t>
            </a:r>
            <a:r>
              <a:rPr lang="en-US" sz="3200" dirty="0" smtClean="0"/>
              <a:t> </a:t>
            </a:r>
            <a:r>
              <a:rPr lang="en-US" sz="3200" dirty="0" err="1" smtClean="0"/>
              <a:t>историческ</a:t>
            </a:r>
            <a:r>
              <a:rPr lang="ru-RU" sz="3200" dirty="0" err="1" smtClean="0"/>
              <a:t>ий</a:t>
            </a:r>
            <a:r>
              <a:rPr lang="en-US" sz="3200" dirty="0" smtClean="0"/>
              <a:t> </a:t>
            </a:r>
            <a:r>
              <a:rPr lang="en-US" sz="3200" dirty="0" err="1"/>
              <a:t>или</a:t>
            </a:r>
            <a:r>
              <a:rPr lang="en-US" sz="3200" dirty="0"/>
              <a:t> </a:t>
            </a:r>
            <a:r>
              <a:rPr lang="en-US" sz="3200" dirty="0" err="1" smtClean="0"/>
              <a:t>социальн</a:t>
            </a:r>
            <a:r>
              <a:rPr lang="ru-RU" sz="3200" dirty="0" err="1" smtClean="0"/>
              <a:t>ый</a:t>
            </a:r>
            <a:r>
              <a:rPr lang="en-US" sz="3200" dirty="0" smtClean="0"/>
              <a:t>)</a:t>
            </a:r>
            <a:r>
              <a:rPr lang="ru-RU" sz="3200" dirty="0" smtClean="0"/>
              <a:t>,</a:t>
            </a:r>
          </a:p>
          <a:p>
            <a:r>
              <a:rPr lang="ru-RU" sz="3200" dirty="0" smtClean="0"/>
              <a:t>3)</a:t>
            </a:r>
            <a:r>
              <a:rPr lang="en-US" sz="3200" dirty="0" smtClean="0"/>
              <a:t> </a:t>
            </a:r>
            <a:r>
              <a:rPr lang="en-US" sz="3200" dirty="0" err="1" smtClean="0"/>
              <a:t>индивидуум</a:t>
            </a:r>
            <a:r>
              <a:rPr lang="en-US" sz="3200" dirty="0" smtClean="0"/>
              <a:t>, </a:t>
            </a:r>
            <a:r>
              <a:rPr lang="en-US" sz="3200" dirty="0" err="1" smtClean="0"/>
              <a:t>погруженн</a:t>
            </a:r>
            <a:r>
              <a:rPr lang="ru-RU" sz="3200" dirty="0" err="1" smtClean="0"/>
              <a:t>ый</a:t>
            </a:r>
            <a:r>
              <a:rPr lang="en-US" sz="3200" dirty="0" smtClean="0"/>
              <a:t> </a:t>
            </a:r>
            <a:r>
              <a:rPr lang="en-US" sz="3200" dirty="0" err="1"/>
              <a:t>в</a:t>
            </a:r>
            <a:r>
              <a:rPr lang="en-US" sz="3200" dirty="0"/>
              <a:t> </a:t>
            </a:r>
            <a:r>
              <a:rPr lang="en-US" sz="3200" dirty="0" err="1"/>
              <a:t>разные</a:t>
            </a:r>
            <a:r>
              <a:rPr lang="en-US" sz="3200" dirty="0"/>
              <a:t> </a:t>
            </a:r>
            <a:r>
              <a:rPr lang="en-US" sz="3200" dirty="0" err="1"/>
              <a:t>миры</a:t>
            </a:r>
            <a:r>
              <a:rPr lang="en-US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59230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3000" y="1355937"/>
            <a:ext cx="6400800" cy="34747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основой </a:t>
            </a:r>
            <a:r>
              <a:rPr lang="en-US" sz="3200" dirty="0" smtClean="0"/>
              <a:t> </a:t>
            </a:r>
            <a:r>
              <a:rPr lang="en-US" sz="3200" dirty="0" err="1"/>
              <a:t>этнопсихологической</a:t>
            </a:r>
            <a:r>
              <a:rPr lang="en-US" sz="3200" dirty="0"/>
              <a:t> </a:t>
            </a:r>
            <a:r>
              <a:rPr lang="en-US" sz="3200" dirty="0" err="1"/>
              <a:t>картины</a:t>
            </a:r>
            <a:r>
              <a:rPr lang="en-US" sz="3200" dirty="0"/>
              <a:t> </a:t>
            </a:r>
            <a:r>
              <a:rPr lang="en-US" sz="3200" dirty="0" err="1"/>
              <a:t>мира</a:t>
            </a:r>
            <a:r>
              <a:rPr lang="en-US" sz="3200" dirty="0"/>
              <a:t> </a:t>
            </a:r>
            <a:endParaRPr lang="ru-RU" sz="3200" dirty="0" smtClean="0"/>
          </a:p>
          <a:p>
            <a:r>
              <a:rPr lang="en-US" sz="3200" dirty="0" err="1" smtClean="0"/>
              <a:t>является</a:t>
            </a:r>
            <a:r>
              <a:rPr lang="en-US" sz="3200" dirty="0" smtClean="0"/>
              <a:t> </a:t>
            </a:r>
            <a:r>
              <a:rPr lang="en-US" sz="3200" dirty="0" err="1"/>
              <a:t>семиотический</a:t>
            </a:r>
            <a:r>
              <a:rPr lang="en-US" sz="3200" dirty="0"/>
              <a:t> </a:t>
            </a:r>
            <a:r>
              <a:rPr lang="en-US" sz="3200" dirty="0" err="1"/>
              <a:t>треугольник</a:t>
            </a:r>
            <a:r>
              <a:rPr lang="en-US" sz="3200" dirty="0"/>
              <a:t> (</a:t>
            </a:r>
            <a:r>
              <a:rPr lang="en-US" sz="3200" dirty="0" err="1"/>
              <a:t>по</a:t>
            </a:r>
            <a:r>
              <a:rPr lang="en-US" sz="3200" dirty="0"/>
              <a:t> </a:t>
            </a:r>
            <a:r>
              <a:rPr lang="en-US" sz="3200" dirty="0" err="1"/>
              <a:t>Фреге</a:t>
            </a:r>
            <a:r>
              <a:rPr lang="en-US" sz="3200" dirty="0" smtClean="0"/>
              <a:t>)</a:t>
            </a:r>
            <a:endParaRPr lang="ru-RU" sz="3200" dirty="0" smtClean="0"/>
          </a:p>
          <a:p>
            <a:r>
              <a:rPr lang="en-US" sz="3200" i="1" dirty="0" smtClean="0"/>
              <a:t> </a:t>
            </a:r>
            <a:r>
              <a:rPr lang="en-US" sz="3200" i="1" dirty="0" err="1"/>
              <a:t>пространство-время-человек</a:t>
            </a:r>
            <a:r>
              <a:rPr lang="en-US" sz="3200" i="1" dirty="0"/>
              <a:t>. 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934096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38108813"/>
              </p:ext>
            </p:extLst>
          </p:nvPr>
        </p:nvGraphicFramePr>
        <p:xfrm>
          <a:off x="1143000" y="731838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9331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238250" y="1493520"/>
            <a:ext cx="6400800" cy="3474720"/>
          </a:xfrm>
        </p:spPr>
        <p:txBody>
          <a:bodyPr>
            <a:normAutofit/>
          </a:bodyPr>
          <a:lstStyle/>
          <a:p>
            <a:r>
              <a:rPr lang="en-US" sz="3200" i="1" dirty="0" err="1"/>
              <a:t>Пространственная</a:t>
            </a:r>
            <a:r>
              <a:rPr lang="en-US" sz="3200" i="1" dirty="0"/>
              <a:t> </a:t>
            </a:r>
            <a:r>
              <a:rPr lang="en-US" sz="3200" i="1" dirty="0" err="1" smtClean="0"/>
              <a:t>многомерно</a:t>
            </a:r>
            <a:r>
              <a:rPr lang="ru-RU" sz="3200" i="1" dirty="0" err="1" smtClean="0"/>
              <a:t>сть</a:t>
            </a:r>
            <a:r>
              <a:rPr lang="en-US" sz="3200" i="1" dirty="0" smtClean="0"/>
              <a:t> </a:t>
            </a:r>
            <a:endParaRPr lang="ru-RU" sz="3200" i="1" dirty="0" smtClean="0"/>
          </a:p>
          <a:p>
            <a:r>
              <a:rPr lang="en-US" sz="3200" dirty="0" err="1" smtClean="0"/>
              <a:t>определяется</a:t>
            </a:r>
            <a:r>
              <a:rPr lang="en-US" sz="3200" dirty="0" smtClean="0"/>
              <a:t> </a:t>
            </a:r>
            <a:r>
              <a:rPr lang="en-US" sz="3200" dirty="0" err="1" smtClean="0"/>
              <a:t>совокупност</a:t>
            </a:r>
            <a:r>
              <a:rPr lang="ru-RU" sz="3200" dirty="0" err="1" smtClean="0"/>
              <a:t>ью</a:t>
            </a:r>
            <a:r>
              <a:rPr lang="en-US" sz="3200" dirty="0" smtClean="0"/>
              <a:t> </a:t>
            </a:r>
            <a:r>
              <a:rPr lang="en-US" sz="3200" i="1" dirty="0" err="1"/>
              <a:t>миров</a:t>
            </a:r>
            <a:r>
              <a:rPr lang="en-US" sz="3200" dirty="0"/>
              <a:t>, </a:t>
            </a:r>
            <a:r>
              <a:rPr lang="en-US" sz="3200" dirty="0" err="1"/>
              <a:t>необходимых</a:t>
            </a:r>
            <a:r>
              <a:rPr lang="en-US" sz="3200" dirty="0"/>
              <a:t> </a:t>
            </a:r>
            <a:r>
              <a:rPr lang="en-US" sz="3200" dirty="0" err="1"/>
              <a:t>человеку</a:t>
            </a:r>
            <a:r>
              <a:rPr lang="en-US" sz="3200" dirty="0"/>
              <a:t> </a:t>
            </a:r>
            <a:r>
              <a:rPr lang="en-US" sz="3200" dirty="0" err="1"/>
              <a:t>для</a:t>
            </a:r>
            <a:r>
              <a:rPr lang="en-US" sz="3200" dirty="0"/>
              <a:t> </a:t>
            </a:r>
            <a:r>
              <a:rPr lang="en-US" sz="3200" dirty="0" err="1"/>
              <a:t>его</a:t>
            </a:r>
            <a:r>
              <a:rPr lang="en-US" sz="3200" dirty="0"/>
              <a:t> </a:t>
            </a:r>
            <a:r>
              <a:rPr lang="en-US" sz="3200" i="1" dirty="0" err="1"/>
              <a:t>свободного</a:t>
            </a:r>
            <a:r>
              <a:rPr lang="en-US" sz="3200" i="1" dirty="0"/>
              <a:t> </a:t>
            </a:r>
            <a:r>
              <a:rPr lang="en-US" sz="3200" i="1" dirty="0" err="1"/>
              <a:t>самоопределения</a:t>
            </a:r>
            <a:r>
              <a:rPr lang="en-US" sz="3200" i="1" dirty="0"/>
              <a:t> 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017153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56613394"/>
              </p:ext>
            </p:extLst>
          </p:nvPr>
        </p:nvGraphicFramePr>
        <p:xfrm>
          <a:off x="1132416" y="1239838"/>
          <a:ext cx="6400800" cy="3475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8411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Воздушный поток.thmx</Template>
  <TotalTime>135</TotalTime>
  <Words>741</Words>
  <Application>Microsoft Macintosh PowerPoint</Application>
  <PresentationFormat>Экран (4:3)</PresentationFormat>
  <Paragraphs>133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Воздушный поток</vt:lpstr>
      <vt:lpstr>Семантика категориальных узлов в этнопсихологической картине мира Иво Андрича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Семантика категориальных узлов в этнопсихологической картине мира Иво Андрича</dc:title>
  <dc:creator>Oksana</dc:creator>
  <cp:lastModifiedBy>Oksana</cp:lastModifiedBy>
  <cp:revision>12</cp:revision>
  <dcterms:created xsi:type="dcterms:W3CDTF">2015-09-23T03:55:36Z</dcterms:created>
  <dcterms:modified xsi:type="dcterms:W3CDTF">2015-09-23T06:11:05Z</dcterms:modified>
</cp:coreProperties>
</file>